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36576000" cy="27432000"/>
  <p:notesSz cx="6858000" cy="9144000"/>
  <p:defaultTextStyle>
    <a:defPPr>
      <a:defRPr lang="en-US"/>
    </a:defPPr>
    <a:lvl1pPr marL="0" algn="l" defTabSz="3072261" rtl="0" eaLnBrk="1" latinLnBrk="0" hangingPunct="1">
      <a:defRPr sz="6048" kern="1200">
        <a:solidFill>
          <a:schemeClr val="tx1"/>
        </a:solidFill>
        <a:latin typeface="+mn-lt"/>
        <a:ea typeface="+mn-ea"/>
        <a:cs typeface="+mn-cs"/>
      </a:defRPr>
    </a:lvl1pPr>
    <a:lvl2pPr marL="1536130" algn="l" defTabSz="3072261" rtl="0" eaLnBrk="1" latinLnBrk="0" hangingPunct="1">
      <a:defRPr sz="6048" kern="1200">
        <a:solidFill>
          <a:schemeClr val="tx1"/>
        </a:solidFill>
        <a:latin typeface="+mn-lt"/>
        <a:ea typeface="+mn-ea"/>
        <a:cs typeface="+mn-cs"/>
      </a:defRPr>
    </a:lvl2pPr>
    <a:lvl3pPr marL="3072261" algn="l" defTabSz="3072261" rtl="0" eaLnBrk="1" latinLnBrk="0" hangingPunct="1">
      <a:defRPr sz="6048" kern="1200">
        <a:solidFill>
          <a:schemeClr val="tx1"/>
        </a:solidFill>
        <a:latin typeface="+mn-lt"/>
        <a:ea typeface="+mn-ea"/>
        <a:cs typeface="+mn-cs"/>
      </a:defRPr>
    </a:lvl3pPr>
    <a:lvl4pPr marL="4608391" algn="l" defTabSz="3072261" rtl="0" eaLnBrk="1" latinLnBrk="0" hangingPunct="1">
      <a:defRPr sz="6048" kern="1200">
        <a:solidFill>
          <a:schemeClr val="tx1"/>
        </a:solidFill>
        <a:latin typeface="+mn-lt"/>
        <a:ea typeface="+mn-ea"/>
        <a:cs typeface="+mn-cs"/>
      </a:defRPr>
    </a:lvl4pPr>
    <a:lvl5pPr marL="6144523" algn="l" defTabSz="3072261" rtl="0" eaLnBrk="1" latinLnBrk="0" hangingPunct="1">
      <a:defRPr sz="6048" kern="1200">
        <a:solidFill>
          <a:schemeClr val="tx1"/>
        </a:solidFill>
        <a:latin typeface="+mn-lt"/>
        <a:ea typeface="+mn-ea"/>
        <a:cs typeface="+mn-cs"/>
      </a:defRPr>
    </a:lvl5pPr>
    <a:lvl6pPr marL="7680653" algn="l" defTabSz="3072261" rtl="0" eaLnBrk="1" latinLnBrk="0" hangingPunct="1">
      <a:defRPr sz="6048" kern="1200">
        <a:solidFill>
          <a:schemeClr val="tx1"/>
        </a:solidFill>
        <a:latin typeface="+mn-lt"/>
        <a:ea typeface="+mn-ea"/>
        <a:cs typeface="+mn-cs"/>
      </a:defRPr>
    </a:lvl6pPr>
    <a:lvl7pPr marL="9216783" algn="l" defTabSz="3072261" rtl="0" eaLnBrk="1" latinLnBrk="0" hangingPunct="1">
      <a:defRPr sz="6048" kern="1200">
        <a:solidFill>
          <a:schemeClr val="tx1"/>
        </a:solidFill>
        <a:latin typeface="+mn-lt"/>
        <a:ea typeface="+mn-ea"/>
        <a:cs typeface="+mn-cs"/>
      </a:defRPr>
    </a:lvl7pPr>
    <a:lvl8pPr marL="10752914" algn="l" defTabSz="3072261" rtl="0" eaLnBrk="1" latinLnBrk="0" hangingPunct="1">
      <a:defRPr sz="6048" kern="1200">
        <a:solidFill>
          <a:schemeClr val="tx1"/>
        </a:solidFill>
        <a:latin typeface="+mn-lt"/>
        <a:ea typeface="+mn-ea"/>
        <a:cs typeface="+mn-cs"/>
      </a:defRPr>
    </a:lvl8pPr>
    <a:lvl9pPr marL="12289044" algn="l" defTabSz="3072261"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8B8"/>
    <a:srgbClr val="41779D"/>
    <a:srgbClr val="DFDD95"/>
    <a:srgbClr val="81875A"/>
    <a:srgbClr val="23628C"/>
    <a:srgbClr val="6B69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25" d="100"/>
          <a:sy n="25" d="100"/>
        </p:scale>
        <p:origin x="-186" y="228"/>
      </p:cViewPr>
      <p:guideLst/>
    </p:cSldViewPr>
  </p:slid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4/22/2016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4/22/2016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761970" rtl="0" eaLnBrk="1" latinLnBrk="0" hangingPunct="1">
      <a:defRPr sz="1000" kern="1200">
        <a:solidFill>
          <a:schemeClr val="tx1"/>
        </a:solidFill>
        <a:latin typeface="+mn-lt"/>
        <a:ea typeface="+mn-ea"/>
        <a:cs typeface="+mn-cs"/>
      </a:defRPr>
    </a:lvl1pPr>
    <a:lvl2pPr marL="380985" algn="l" defTabSz="761970" rtl="0" eaLnBrk="1" latinLnBrk="0" hangingPunct="1">
      <a:defRPr sz="1000" kern="1200">
        <a:solidFill>
          <a:schemeClr val="tx1"/>
        </a:solidFill>
        <a:latin typeface="+mn-lt"/>
        <a:ea typeface="+mn-ea"/>
        <a:cs typeface="+mn-cs"/>
      </a:defRPr>
    </a:lvl2pPr>
    <a:lvl3pPr marL="761970" algn="l" defTabSz="761970" rtl="0" eaLnBrk="1" latinLnBrk="0" hangingPunct="1">
      <a:defRPr sz="1000" kern="1200">
        <a:solidFill>
          <a:schemeClr val="tx1"/>
        </a:solidFill>
        <a:latin typeface="+mn-lt"/>
        <a:ea typeface="+mn-ea"/>
        <a:cs typeface="+mn-cs"/>
      </a:defRPr>
    </a:lvl3pPr>
    <a:lvl4pPr marL="1142954" algn="l" defTabSz="761970" rtl="0" eaLnBrk="1" latinLnBrk="0" hangingPunct="1">
      <a:defRPr sz="1000" kern="1200">
        <a:solidFill>
          <a:schemeClr val="tx1"/>
        </a:solidFill>
        <a:latin typeface="+mn-lt"/>
        <a:ea typeface="+mn-ea"/>
        <a:cs typeface="+mn-cs"/>
      </a:defRPr>
    </a:lvl4pPr>
    <a:lvl5pPr marL="1523939" algn="l" defTabSz="761970" rtl="0" eaLnBrk="1" latinLnBrk="0" hangingPunct="1">
      <a:defRPr sz="1000" kern="1200">
        <a:solidFill>
          <a:schemeClr val="tx1"/>
        </a:solidFill>
        <a:latin typeface="+mn-lt"/>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571500" y="12331700"/>
            <a:ext cx="381000" cy="76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47" name="Rectangle 46"/>
          <p:cNvSpPr/>
          <p:nvPr/>
        </p:nvSpPr>
        <p:spPr>
          <a:xfrm>
            <a:off x="571500" y="19418300"/>
            <a:ext cx="381000" cy="762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58" name="Rectangle 101"/>
          <p:cNvSpPr>
            <a:spLocks noChangeArrowheads="1"/>
          </p:cNvSpPr>
          <p:nvPr userDrawn="1"/>
        </p:nvSpPr>
        <p:spPr bwMode="auto">
          <a:xfrm>
            <a:off x="1" y="26670000"/>
            <a:ext cx="36576000" cy="762000"/>
          </a:xfrm>
          <a:prstGeom prst="rect">
            <a:avLst/>
          </a:prstGeom>
          <a:solidFill>
            <a:schemeClr val="accent2">
              <a:lumMod val="60000"/>
              <a:lumOff val="40000"/>
            </a:schemeClr>
          </a:solidFill>
          <a:ln>
            <a:noFill/>
          </a:ln>
          <a:effectLst/>
        </p:spPr>
        <p:txBody>
          <a:bodyPr wrap="none" anchor="ctr"/>
          <a:lstStyle/>
          <a:p>
            <a:r>
              <a:rPr lang="en-US" sz="5040" dirty="0" smtClean="0"/>
              <a:t>`</a:t>
            </a:r>
            <a:endParaRPr lang="en-US" sz="5040" dirty="0"/>
          </a:p>
        </p:txBody>
      </p:sp>
      <p:sp>
        <p:nvSpPr>
          <p:cNvPr id="59" name="Line 112"/>
          <p:cNvSpPr>
            <a:spLocks noChangeShapeType="1"/>
          </p:cNvSpPr>
          <p:nvPr userDrawn="1"/>
        </p:nvSpPr>
        <p:spPr bwMode="white">
          <a:xfrm>
            <a:off x="0" y="26670000"/>
            <a:ext cx="365760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43" name="Rectangle 42"/>
          <p:cNvSpPr/>
          <p:nvPr userDrawn="1"/>
        </p:nvSpPr>
        <p:spPr bwMode="white">
          <a:xfrm>
            <a:off x="24659352" y="5143500"/>
            <a:ext cx="10918428" cy="2110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42" name="Rectangle 41"/>
          <p:cNvSpPr/>
          <p:nvPr userDrawn="1"/>
        </p:nvSpPr>
        <p:spPr bwMode="white">
          <a:xfrm>
            <a:off x="12802632" y="5143500"/>
            <a:ext cx="10918428" cy="2110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41" name="Rectangle 40"/>
          <p:cNvSpPr/>
          <p:nvPr userDrawn="1"/>
        </p:nvSpPr>
        <p:spPr bwMode="white">
          <a:xfrm>
            <a:off x="930671" y="5143500"/>
            <a:ext cx="10918428" cy="2110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39" name="Rectangle 38"/>
          <p:cNvSpPr/>
          <p:nvPr/>
        </p:nvSpPr>
        <p:spPr>
          <a:xfrm>
            <a:off x="571500" y="5143500"/>
            <a:ext cx="381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33" name="Rectangle 101"/>
          <p:cNvSpPr>
            <a:spLocks noChangeArrowheads="1"/>
          </p:cNvSpPr>
          <p:nvPr userDrawn="1"/>
        </p:nvSpPr>
        <p:spPr bwMode="auto">
          <a:xfrm>
            <a:off x="952501" y="3238500"/>
            <a:ext cx="35623500" cy="1333500"/>
          </a:xfrm>
          <a:prstGeom prst="rect">
            <a:avLst/>
          </a:prstGeom>
          <a:solidFill>
            <a:schemeClr val="accent2">
              <a:lumMod val="20000"/>
              <a:lumOff val="80000"/>
            </a:schemeClr>
          </a:solidFill>
          <a:ln>
            <a:noFill/>
          </a:ln>
          <a:effectLst/>
        </p:spPr>
        <p:txBody>
          <a:bodyPr wrap="none" anchor="ctr"/>
          <a:lstStyle/>
          <a:p>
            <a:endParaRPr lang="en-US" sz="5040"/>
          </a:p>
        </p:txBody>
      </p:sp>
      <p:sp>
        <p:nvSpPr>
          <p:cNvPr id="6" name="Title 5"/>
          <p:cNvSpPr>
            <a:spLocks noGrp="1"/>
          </p:cNvSpPr>
          <p:nvPr userDrawn="1">
            <p:ph type="title"/>
          </p:nvPr>
        </p:nvSpPr>
        <p:spPr/>
        <p:txBody>
          <a:bodyPr/>
          <a:lstStyle/>
          <a:p>
            <a:r>
              <a:rPr lang="en-US" smtClean="0"/>
              <a:t>Click to edit Master title style</a:t>
            </a:r>
            <a:endParaRPr lang="en-US"/>
          </a:p>
        </p:txBody>
      </p:sp>
      <p:sp>
        <p:nvSpPr>
          <p:cNvPr id="31" name="Text Placeholder 6"/>
          <p:cNvSpPr>
            <a:spLocks noGrp="1"/>
          </p:cNvSpPr>
          <p:nvPr userDrawn="1">
            <p:ph type="body" sz="quarter" idx="36"/>
          </p:nvPr>
        </p:nvSpPr>
        <p:spPr bwMode="auto">
          <a:xfrm>
            <a:off x="1841500" y="3402891"/>
            <a:ext cx="29718000" cy="1064160"/>
          </a:xfrm>
        </p:spPr>
        <p:txBody>
          <a:bodyPr anchor="ctr">
            <a:noAutofit/>
          </a:bodyPr>
          <a:lstStyle>
            <a:lvl1pPr marL="0" indent="0">
              <a:spcBef>
                <a:spcPts val="0"/>
              </a:spcBef>
              <a:buNone/>
              <a:defRPr sz="2000">
                <a:solidFill>
                  <a:schemeClr val="tx1"/>
                </a:solidFill>
              </a:defRPr>
            </a:lvl1pPr>
            <a:lvl2pPr marL="0" indent="0">
              <a:spcBef>
                <a:spcPts val="0"/>
              </a:spcBef>
              <a:buNone/>
              <a:defRPr sz="2000">
                <a:solidFill>
                  <a:schemeClr val="bg1"/>
                </a:solidFill>
              </a:defRPr>
            </a:lvl2pPr>
            <a:lvl3pPr marL="0" indent="0">
              <a:spcBef>
                <a:spcPts val="0"/>
              </a:spcBef>
              <a:buNone/>
              <a:defRPr sz="2000">
                <a:solidFill>
                  <a:schemeClr val="bg1"/>
                </a:solidFill>
              </a:defRPr>
            </a:lvl3pPr>
            <a:lvl4pPr marL="0" indent="0">
              <a:spcBef>
                <a:spcPts val="0"/>
              </a:spcBef>
              <a:buNone/>
              <a:defRPr sz="2000">
                <a:solidFill>
                  <a:schemeClr val="bg1"/>
                </a:solidFill>
              </a:defRPr>
            </a:lvl4pPr>
            <a:lvl5pPr marL="0" indent="0">
              <a:spcBef>
                <a:spcPts val="0"/>
              </a:spcBef>
              <a:buNone/>
              <a:defRPr sz="2000">
                <a:solidFill>
                  <a:schemeClr val="bg1"/>
                </a:solidFill>
              </a:defRPr>
            </a:lvl5pPr>
            <a:lvl6pPr marL="0" indent="0">
              <a:spcBef>
                <a:spcPts val="0"/>
              </a:spcBef>
              <a:buNone/>
              <a:defRPr sz="2000">
                <a:solidFill>
                  <a:schemeClr val="bg1"/>
                </a:solidFill>
              </a:defRPr>
            </a:lvl6pPr>
            <a:lvl7pPr marL="0" indent="0">
              <a:spcBef>
                <a:spcPts val="0"/>
              </a:spcBef>
              <a:buNone/>
              <a:defRPr sz="2000">
                <a:solidFill>
                  <a:schemeClr val="bg1"/>
                </a:solidFill>
              </a:defRPr>
            </a:lvl7pPr>
            <a:lvl8pPr marL="0" indent="0">
              <a:spcBef>
                <a:spcPts val="0"/>
              </a:spcBef>
              <a:buNone/>
              <a:defRPr sz="2000">
                <a:solidFill>
                  <a:schemeClr val="bg1"/>
                </a:solidFill>
              </a:defRPr>
            </a:lvl8pPr>
            <a:lvl9pPr marL="0" indent="0">
              <a:spcBef>
                <a:spcPts val="0"/>
              </a:spcBef>
              <a:buNone/>
              <a:defRPr sz="2000">
                <a:solidFill>
                  <a:schemeClr val="bg1"/>
                </a:solidFill>
              </a:defRPr>
            </a:lvl9pPr>
          </a:lstStyle>
          <a:p>
            <a:pPr lvl="0"/>
            <a:r>
              <a:rPr lang="en-US" smtClean="0"/>
              <a:t>Click to edit Master text styles</a:t>
            </a:r>
          </a:p>
        </p:txBody>
      </p:sp>
      <p:sp>
        <p:nvSpPr>
          <p:cNvPr id="7" name="Text Placeholder 6"/>
          <p:cNvSpPr>
            <a:spLocks noGrp="1"/>
          </p:cNvSpPr>
          <p:nvPr userDrawn="1">
            <p:ph type="body" sz="quarter" idx="13" hasCustomPrompt="1"/>
          </p:nvPr>
        </p:nvSpPr>
        <p:spPr>
          <a:xfrm>
            <a:off x="975360" y="5143500"/>
            <a:ext cx="10870306" cy="762000"/>
          </a:xfrm>
          <a:prstGeom prst="rect">
            <a:avLst/>
          </a:prstGeom>
          <a:solidFill>
            <a:schemeClr val="tx2"/>
          </a:solidFill>
        </p:spPr>
        <p:txBody>
          <a:bodyPr lIns="365760" anchor="ctr">
            <a:noAutofit/>
          </a:bodyPr>
          <a:lstStyle>
            <a:lvl1pPr marL="0" indent="0">
              <a:spcBef>
                <a:spcPts val="0"/>
              </a:spcBef>
              <a:buNone/>
              <a:defRPr sz="5000" cap="none" baseline="0">
                <a:solidFill>
                  <a:schemeClr val="bg1"/>
                </a:solidFill>
                <a:latin typeface="+mj-lt"/>
              </a:defRPr>
            </a:lvl1pPr>
            <a:lvl2pPr marL="0" indent="0">
              <a:spcBef>
                <a:spcPts val="0"/>
              </a:spcBef>
              <a:buNone/>
              <a:defRPr sz="5000" cap="all" baseline="0">
                <a:solidFill>
                  <a:schemeClr val="bg1"/>
                </a:solidFill>
                <a:latin typeface="+mj-lt"/>
              </a:defRPr>
            </a:lvl2pPr>
            <a:lvl3pPr marL="0" indent="0">
              <a:spcBef>
                <a:spcPts val="0"/>
              </a:spcBef>
              <a:buNone/>
              <a:defRPr sz="5000" cap="all" baseline="0">
                <a:solidFill>
                  <a:schemeClr val="bg1"/>
                </a:solidFill>
                <a:latin typeface="+mj-lt"/>
              </a:defRPr>
            </a:lvl3pPr>
            <a:lvl4pPr marL="0" indent="0">
              <a:spcBef>
                <a:spcPts val="0"/>
              </a:spcBef>
              <a:buNone/>
              <a:defRPr sz="5000" cap="all" baseline="0">
                <a:solidFill>
                  <a:schemeClr val="bg1"/>
                </a:solidFill>
                <a:latin typeface="+mj-lt"/>
              </a:defRPr>
            </a:lvl4pPr>
            <a:lvl5pPr marL="0" indent="0">
              <a:spcBef>
                <a:spcPts val="0"/>
              </a:spcBef>
              <a:buNone/>
              <a:defRPr sz="5000" cap="all" baseline="0">
                <a:solidFill>
                  <a:schemeClr val="bg1"/>
                </a:solidFill>
                <a:latin typeface="+mj-lt"/>
              </a:defRPr>
            </a:lvl5pPr>
            <a:lvl6pPr marL="0" indent="0">
              <a:spcBef>
                <a:spcPts val="0"/>
              </a:spcBef>
              <a:buNone/>
              <a:defRPr sz="5000" cap="all" baseline="0">
                <a:solidFill>
                  <a:schemeClr val="bg1"/>
                </a:solidFill>
                <a:latin typeface="+mj-lt"/>
              </a:defRPr>
            </a:lvl6pPr>
            <a:lvl7pPr marL="0" indent="0">
              <a:spcBef>
                <a:spcPts val="0"/>
              </a:spcBef>
              <a:buNone/>
              <a:defRPr sz="5000" cap="all" baseline="0">
                <a:solidFill>
                  <a:schemeClr val="bg1"/>
                </a:solidFill>
                <a:latin typeface="+mj-lt"/>
              </a:defRPr>
            </a:lvl7pPr>
            <a:lvl8pPr marL="0" indent="0">
              <a:spcBef>
                <a:spcPts val="0"/>
              </a:spcBef>
              <a:buNone/>
              <a:defRPr sz="5000" cap="all" baseline="0">
                <a:solidFill>
                  <a:schemeClr val="bg1"/>
                </a:solidFill>
                <a:latin typeface="+mj-lt"/>
              </a:defRPr>
            </a:lvl8pPr>
            <a:lvl9pPr marL="0" indent="0">
              <a:spcBef>
                <a:spcPts val="0"/>
              </a:spcBef>
              <a:buNone/>
              <a:defRPr sz="5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userDrawn="1">
            <p:ph sz="quarter" idx="24" hasCustomPrompt="1"/>
          </p:nvPr>
        </p:nvSpPr>
        <p:spPr>
          <a:xfrm>
            <a:off x="978793" y="5905500"/>
            <a:ext cx="10873740" cy="5700688"/>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userDrawn="1">
            <p:ph type="body" sz="quarter" idx="17" hasCustomPrompt="1"/>
          </p:nvPr>
        </p:nvSpPr>
        <p:spPr>
          <a:xfrm>
            <a:off x="975359" y="12331700"/>
            <a:ext cx="10873740" cy="762000"/>
          </a:xfrm>
          <a:prstGeom prst="rect">
            <a:avLst/>
          </a:prstGeom>
          <a:solidFill>
            <a:schemeClr val="accent5"/>
          </a:solidFill>
        </p:spPr>
        <p:txBody>
          <a:bodyPr lIns="365760" anchor="ctr">
            <a:noAutofit/>
          </a:bodyPr>
          <a:lstStyle>
            <a:lvl1pPr marL="0" indent="0">
              <a:spcBef>
                <a:spcPts val="0"/>
              </a:spcBef>
              <a:buNone/>
              <a:defRPr sz="5000" cap="none" baseline="0">
                <a:solidFill>
                  <a:schemeClr val="bg1"/>
                </a:solidFill>
                <a:latin typeface="+mj-lt"/>
              </a:defRPr>
            </a:lvl1pPr>
            <a:lvl2pPr marL="0" indent="0">
              <a:spcBef>
                <a:spcPts val="0"/>
              </a:spcBef>
              <a:buNone/>
              <a:defRPr sz="5000" cap="all" baseline="0">
                <a:solidFill>
                  <a:schemeClr val="bg1"/>
                </a:solidFill>
                <a:latin typeface="+mj-lt"/>
              </a:defRPr>
            </a:lvl2pPr>
            <a:lvl3pPr marL="0" indent="0">
              <a:spcBef>
                <a:spcPts val="0"/>
              </a:spcBef>
              <a:buNone/>
              <a:defRPr sz="5000" cap="all" baseline="0">
                <a:solidFill>
                  <a:schemeClr val="bg1"/>
                </a:solidFill>
                <a:latin typeface="+mj-lt"/>
              </a:defRPr>
            </a:lvl3pPr>
            <a:lvl4pPr marL="0" indent="0">
              <a:spcBef>
                <a:spcPts val="0"/>
              </a:spcBef>
              <a:buNone/>
              <a:defRPr sz="5000" cap="all" baseline="0">
                <a:solidFill>
                  <a:schemeClr val="bg1"/>
                </a:solidFill>
                <a:latin typeface="+mj-lt"/>
              </a:defRPr>
            </a:lvl4pPr>
            <a:lvl5pPr marL="0" indent="0">
              <a:spcBef>
                <a:spcPts val="0"/>
              </a:spcBef>
              <a:buNone/>
              <a:defRPr sz="5000" cap="all" baseline="0">
                <a:solidFill>
                  <a:schemeClr val="bg1"/>
                </a:solidFill>
                <a:latin typeface="+mj-lt"/>
              </a:defRPr>
            </a:lvl5pPr>
            <a:lvl6pPr marL="0" indent="0">
              <a:spcBef>
                <a:spcPts val="0"/>
              </a:spcBef>
              <a:buNone/>
              <a:defRPr sz="5000" cap="all" baseline="0">
                <a:solidFill>
                  <a:schemeClr val="bg1"/>
                </a:solidFill>
                <a:latin typeface="+mj-lt"/>
              </a:defRPr>
            </a:lvl6pPr>
            <a:lvl7pPr marL="0" indent="0">
              <a:spcBef>
                <a:spcPts val="0"/>
              </a:spcBef>
              <a:buNone/>
              <a:defRPr sz="5000" cap="all" baseline="0">
                <a:solidFill>
                  <a:schemeClr val="bg1"/>
                </a:solidFill>
                <a:latin typeface="+mj-lt"/>
              </a:defRPr>
            </a:lvl7pPr>
            <a:lvl8pPr marL="0" indent="0">
              <a:spcBef>
                <a:spcPts val="0"/>
              </a:spcBef>
              <a:buNone/>
              <a:defRPr sz="5000" cap="all" baseline="0">
                <a:solidFill>
                  <a:schemeClr val="bg1"/>
                </a:solidFill>
                <a:latin typeface="+mj-lt"/>
              </a:defRPr>
            </a:lvl8pPr>
            <a:lvl9pPr marL="0" indent="0">
              <a:spcBef>
                <a:spcPts val="0"/>
              </a:spcBef>
              <a:buNone/>
              <a:defRPr sz="5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userDrawn="1">
            <p:ph sz="quarter" idx="25" hasCustomPrompt="1"/>
          </p:nvPr>
        </p:nvSpPr>
        <p:spPr>
          <a:xfrm>
            <a:off x="978793" y="13093700"/>
            <a:ext cx="10873740" cy="6200141"/>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userDrawn="1">
            <p:ph type="body" sz="quarter" idx="19" hasCustomPrompt="1"/>
          </p:nvPr>
        </p:nvSpPr>
        <p:spPr>
          <a:xfrm>
            <a:off x="975359" y="19418300"/>
            <a:ext cx="10873740" cy="762000"/>
          </a:xfrm>
          <a:prstGeom prst="rect">
            <a:avLst/>
          </a:prstGeom>
          <a:solidFill>
            <a:schemeClr val="accent2">
              <a:lumMod val="75000"/>
            </a:schemeClr>
          </a:solidFill>
        </p:spPr>
        <p:txBody>
          <a:bodyPr lIns="365760" anchor="ctr">
            <a:noAutofit/>
          </a:bodyPr>
          <a:lstStyle>
            <a:lvl1pPr marL="0" indent="0">
              <a:spcBef>
                <a:spcPts val="0"/>
              </a:spcBef>
              <a:buNone/>
              <a:defRPr sz="5000" cap="none" baseline="0">
                <a:solidFill>
                  <a:schemeClr val="bg1"/>
                </a:solidFill>
                <a:latin typeface="+mj-lt"/>
              </a:defRPr>
            </a:lvl1pPr>
            <a:lvl2pPr marL="0" indent="0">
              <a:spcBef>
                <a:spcPts val="0"/>
              </a:spcBef>
              <a:buNone/>
              <a:defRPr sz="5000" cap="all" baseline="0">
                <a:solidFill>
                  <a:schemeClr val="bg1"/>
                </a:solidFill>
                <a:latin typeface="+mj-lt"/>
              </a:defRPr>
            </a:lvl2pPr>
            <a:lvl3pPr marL="0" indent="0">
              <a:spcBef>
                <a:spcPts val="0"/>
              </a:spcBef>
              <a:buNone/>
              <a:defRPr sz="5000" cap="all" baseline="0">
                <a:solidFill>
                  <a:schemeClr val="bg1"/>
                </a:solidFill>
                <a:latin typeface="+mj-lt"/>
              </a:defRPr>
            </a:lvl3pPr>
            <a:lvl4pPr marL="0" indent="0">
              <a:spcBef>
                <a:spcPts val="0"/>
              </a:spcBef>
              <a:buNone/>
              <a:defRPr sz="5000" cap="all" baseline="0">
                <a:solidFill>
                  <a:schemeClr val="bg1"/>
                </a:solidFill>
                <a:latin typeface="+mj-lt"/>
              </a:defRPr>
            </a:lvl4pPr>
            <a:lvl5pPr marL="0" indent="0">
              <a:spcBef>
                <a:spcPts val="0"/>
              </a:spcBef>
              <a:buNone/>
              <a:defRPr sz="5000" cap="all" baseline="0">
                <a:solidFill>
                  <a:schemeClr val="bg1"/>
                </a:solidFill>
                <a:latin typeface="+mj-lt"/>
              </a:defRPr>
            </a:lvl5pPr>
            <a:lvl6pPr marL="0" indent="0">
              <a:spcBef>
                <a:spcPts val="0"/>
              </a:spcBef>
              <a:buNone/>
              <a:defRPr sz="5000" cap="all" baseline="0">
                <a:solidFill>
                  <a:schemeClr val="bg1"/>
                </a:solidFill>
                <a:latin typeface="+mj-lt"/>
              </a:defRPr>
            </a:lvl6pPr>
            <a:lvl7pPr marL="0" indent="0">
              <a:spcBef>
                <a:spcPts val="0"/>
              </a:spcBef>
              <a:buNone/>
              <a:defRPr sz="5000" cap="all" baseline="0">
                <a:solidFill>
                  <a:schemeClr val="bg1"/>
                </a:solidFill>
                <a:latin typeface="+mj-lt"/>
              </a:defRPr>
            </a:lvl7pPr>
            <a:lvl8pPr marL="0" indent="0">
              <a:spcBef>
                <a:spcPts val="0"/>
              </a:spcBef>
              <a:buNone/>
              <a:defRPr sz="5000" cap="all" baseline="0">
                <a:solidFill>
                  <a:schemeClr val="bg1"/>
                </a:solidFill>
                <a:latin typeface="+mj-lt"/>
              </a:defRPr>
            </a:lvl8pPr>
            <a:lvl9pPr marL="0" indent="0">
              <a:spcBef>
                <a:spcPts val="0"/>
              </a:spcBef>
              <a:buNone/>
              <a:defRPr sz="5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userDrawn="1">
            <p:ph sz="quarter" idx="26" hasCustomPrompt="1"/>
          </p:nvPr>
        </p:nvSpPr>
        <p:spPr>
          <a:xfrm>
            <a:off x="978793" y="20180301"/>
            <a:ext cx="10873740" cy="6052821"/>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userDrawn="1">
            <p:ph type="body" sz="quarter" idx="21" hasCustomPrompt="1"/>
          </p:nvPr>
        </p:nvSpPr>
        <p:spPr>
          <a:xfrm>
            <a:off x="12847320" y="5143500"/>
            <a:ext cx="10873740" cy="762000"/>
          </a:xfrm>
          <a:prstGeom prst="rect">
            <a:avLst/>
          </a:prstGeom>
          <a:solidFill>
            <a:schemeClr val="accent2"/>
          </a:solidFill>
        </p:spPr>
        <p:txBody>
          <a:bodyPr lIns="365760" anchor="ctr">
            <a:noAutofit/>
          </a:bodyPr>
          <a:lstStyle>
            <a:lvl1pPr marL="0" indent="0">
              <a:spcBef>
                <a:spcPts val="0"/>
              </a:spcBef>
              <a:buNone/>
              <a:defRPr sz="5000" cap="none" baseline="0">
                <a:solidFill>
                  <a:schemeClr val="bg1"/>
                </a:solidFill>
                <a:latin typeface="+mj-lt"/>
              </a:defRPr>
            </a:lvl1pPr>
            <a:lvl2pPr marL="0" indent="0">
              <a:spcBef>
                <a:spcPts val="0"/>
              </a:spcBef>
              <a:buNone/>
              <a:defRPr sz="5000" cap="all" baseline="0">
                <a:solidFill>
                  <a:schemeClr val="bg1"/>
                </a:solidFill>
                <a:latin typeface="+mj-lt"/>
              </a:defRPr>
            </a:lvl2pPr>
            <a:lvl3pPr marL="0" indent="0">
              <a:spcBef>
                <a:spcPts val="0"/>
              </a:spcBef>
              <a:buNone/>
              <a:defRPr sz="5000" cap="all" baseline="0">
                <a:solidFill>
                  <a:schemeClr val="bg1"/>
                </a:solidFill>
                <a:latin typeface="+mj-lt"/>
              </a:defRPr>
            </a:lvl3pPr>
            <a:lvl4pPr marL="0" indent="0">
              <a:spcBef>
                <a:spcPts val="0"/>
              </a:spcBef>
              <a:buNone/>
              <a:defRPr sz="5000" cap="all" baseline="0">
                <a:solidFill>
                  <a:schemeClr val="bg1"/>
                </a:solidFill>
                <a:latin typeface="+mj-lt"/>
              </a:defRPr>
            </a:lvl4pPr>
            <a:lvl5pPr marL="0" indent="0">
              <a:spcBef>
                <a:spcPts val="0"/>
              </a:spcBef>
              <a:buNone/>
              <a:defRPr sz="5000" cap="all" baseline="0">
                <a:solidFill>
                  <a:schemeClr val="bg1"/>
                </a:solidFill>
                <a:latin typeface="+mj-lt"/>
              </a:defRPr>
            </a:lvl5pPr>
            <a:lvl6pPr marL="0" indent="0">
              <a:spcBef>
                <a:spcPts val="0"/>
              </a:spcBef>
              <a:buNone/>
              <a:defRPr sz="5000" cap="all" baseline="0">
                <a:solidFill>
                  <a:schemeClr val="bg1"/>
                </a:solidFill>
                <a:latin typeface="+mj-lt"/>
              </a:defRPr>
            </a:lvl6pPr>
            <a:lvl7pPr marL="0" indent="0">
              <a:spcBef>
                <a:spcPts val="0"/>
              </a:spcBef>
              <a:buNone/>
              <a:defRPr sz="5000" cap="all" baseline="0">
                <a:solidFill>
                  <a:schemeClr val="bg1"/>
                </a:solidFill>
                <a:latin typeface="+mj-lt"/>
              </a:defRPr>
            </a:lvl7pPr>
            <a:lvl8pPr marL="0" indent="0">
              <a:spcBef>
                <a:spcPts val="0"/>
              </a:spcBef>
              <a:buNone/>
              <a:defRPr sz="5000" cap="all" baseline="0">
                <a:solidFill>
                  <a:schemeClr val="bg1"/>
                </a:solidFill>
                <a:latin typeface="+mj-lt"/>
              </a:defRPr>
            </a:lvl8pPr>
            <a:lvl9pPr marL="0" indent="0">
              <a:spcBef>
                <a:spcPts val="0"/>
              </a:spcBef>
              <a:buNone/>
              <a:defRPr sz="5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userDrawn="1">
            <p:ph sz="quarter" idx="27" hasCustomPrompt="1"/>
          </p:nvPr>
        </p:nvSpPr>
        <p:spPr>
          <a:xfrm>
            <a:off x="12847320" y="5905500"/>
            <a:ext cx="10873740" cy="410510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userDrawn="1">
            <p:ph sz="quarter" idx="23" hasCustomPrompt="1"/>
          </p:nvPr>
        </p:nvSpPr>
        <p:spPr>
          <a:xfrm>
            <a:off x="12847320" y="10380398"/>
            <a:ext cx="10873740" cy="51435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57" name="Content Placeholder 17"/>
          <p:cNvSpPr>
            <a:spLocks noGrp="1"/>
          </p:cNvSpPr>
          <p:nvPr>
            <p:ph sz="quarter" idx="37" hasCustomPrompt="1"/>
          </p:nvPr>
        </p:nvSpPr>
        <p:spPr>
          <a:xfrm>
            <a:off x="12847320" y="15893692"/>
            <a:ext cx="10873740" cy="3265678"/>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Text Placeholder 6"/>
          <p:cNvSpPr>
            <a:spLocks noGrp="1"/>
          </p:cNvSpPr>
          <p:nvPr userDrawn="1">
            <p:ph type="body" sz="quarter" idx="29" hasCustomPrompt="1"/>
          </p:nvPr>
        </p:nvSpPr>
        <p:spPr>
          <a:xfrm>
            <a:off x="12847320" y="19418300"/>
            <a:ext cx="10873740" cy="762000"/>
          </a:xfrm>
          <a:prstGeom prst="rect">
            <a:avLst/>
          </a:prstGeom>
          <a:solidFill>
            <a:schemeClr val="accent1"/>
          </a:solidFill>
        </p:spPr>
        <p:txBody>
          <a:bodyPr lIns="365760" anchor="ctr">
            <a:noAutofit/>
          </a:bodyPr>
          <a:lstStyle>
            <a:lvl1pPr marL="0" indent="0">
              <a:spcBef>
                <a:spcPts val="0"/>
              </a:spcBef>
              <a:buNone/>
              <a:defRPr sz="5000" cap="none" baseline="0">
                <a:solidFill>
                  <a:schemeClr val="bg1"/>
                </a:solidFill>
                <a:latin typeface="+mj-lt"/>
              </a:defRPr>
            </a:lvl1pPr>
            <a:lvl2pPr marL="0" indent="0">
              <a:spcBef>
                <a:spcPts val="0"/>
              </a:spcBef>
              <a:buNone/>
              <a:defRPr sz="5000" cap="all" baseline="0">
                <a:solidFill>
                  <a:schemeClr val="bg1"/>
                </a:solidFill>
                <a:latin typeface="+mj-lt"/>
              </a:defRPr>
            </a:lvl2pPr>
            <a:lvl3pPr marL="0" indent="0">
              <a:spcBef>
                <a:spcPts val="0"/>
              </a:spcBef>
              <a:buNone/>
              <a:defRPr sz="5000" cap="all" baseline="0">
                <a:solidFill>
                  <a:schemeClr val="bg1"/>
                </a:solidFill>
                <a:latin typeface="+mj-lt"/>
              </a:defRPr>
            </a:lvl3pPr>
            <a:lvl4pPr marL="0" indent="0">
              <a:spcBef>
                <a:spcPts val="0"/>
              </a:spcBef>
              <a:buNone/>
              <a:defRPr sz="5000" cap="all" baseline="0">
                <a:solidFill>
                  <a:schemeClr val="bg1"/>
                </a:solidFill>
                <a:latin typeface="+mj-lt"/>
              </a:defRPr>
            </a:lvl4pPr>
            <a:lvl5pPr marL="0" indent="0">
              <a:spcBef>
                <a:spcPts val="0"/>
              </a:spcBef>
              <a:buNone/>
              <a:defRPr sz="5000" cap="all" baseline="0">
                <a:solidFill>
                  <a:schemeClr val="bg1"/>
                </a:solidFill>
                <a:latin typeface="+mj-lt"/>
              </a:defRPr>
            </a:lvl5pPr>
            <a:lvl6pPr marL="0" indent="0">
              <a:spcBef>
                <a:spcPts val="0"/>
              </a:spcBef>
              <a:buNone/>
              <a:defRPr sz="5000" cap="all" baseline="0">
                <a:solidFill>
                  <a:schemeClr val="bg1"/>
                </a:solidFill>
                <a:latin typeface="+mj-lt"/>
              </a:defRPr>
            </a:lvl6pPr>
            <a:lvl7pPr marL="0" indent="0">
              <a:spcBef>
                <a:spcPts val="0"/>
              </a:spcBef>
              <a:buNone/>
              <a:defRPr sz="5000" cap="all" baseline="0">
                <a:solidFill>
                  <a:schemeClr val="bg1"/>
                </a:solidFill>
                <a:latin typeface="+mj-lt"/>
              </a:defRPr>
            </a:lvl7pPr>
            <a:lvl8pPr marL="0" indent="0">
              <a:spcBef>
                <a:spcPts val="0"/>
              </a:spcBef>
              <a:buNone/>
              <a:defRPr sz="5000" cap="all" baseline="0">
                <a:solidFill>
                  <a:schemeClr val="bg1"/>
                </a:solidFill>
                <a:latin typeface="+mj-lt"/>
              </a:defRPr>
            </a:lvl8pPr>
            <a:lvl9pPr marL="0" indent="0">
              <a:spcBef>
                <a:spcPts val="0"/>
              </a:spcBef>
              <a:buNone/>
              <a:defRPr sz="5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userDrawn="1">
            <p:ph sz="quarter" idx="30" hasCustomPrompt="1"/>
          </p:nvPr>
        </p:nvSpPr>
        <p:spPr>
          <a:xfrm>
            <a:off x="12847320" y="20180301"/>
            <a:ext cx="10873740" cy="605028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userDrawn="1">
            <p:ph type="body" sz="quarter" idx="31" hasCustomPrompt="1"/>
          </p:nvPr>
        </p:nvSpPr>
        <p:spPr>
          <a:xfrm>
            <a:off x="24704040" y="5143500"/>
            <a:ext cx="10873740" cy="762000"/>
          </a:xfrm>
          <a:prstGeom prst="rect">
            <a:avLst/>
          </a:prstGeom>
          <a:solidFill>
            <a:schemeClr val="accent1"/>
          </a:solidFill>
        </p:spPr>
        <p:txBody>
          <a:bodyPr lIns="365760" anchor="ctr">
            <a:noAutofit/>
          </a:bodyPr>
          <a:lstStyle>
            <a:lvl1pPr marL="0" indent="0">
              <a:spcBef>
                <a:spcPts val="0"/>
              </a:spcBef>
              <a:buNone/>
              <a:defRPr sz="5000" cap="none" baseline="0">
                <a:solidFill>
                  <a:schemeClr val="bg1"/>
                </a:solidFill>
                <a:latin typeface="+mj-lt"/>
              </a:defRPr>
            </a:lvl1pPr>
            <a:lvl2pPr marL="0" indent="0">
              <a:spcBef>
                <a:spcPts val="0"/>
              </a:spcBef>
              <a:buNone/>
              <a:defRPr sz="5000" cap="all" baseline="0">
                <a:solidFill>
                  <a:schemeClr val="bg1"/>
                </a:solidFill>
                <a:latin typeface="+mj-lt"/>
              </a:defRPr>
            </a:lvl2pPr>
            <a:lvl3pPr marL="0" indent="0">
              <a:spcBef>
                <a:spcPts val="0"/>
              </a:spcBef>
              <a:buNone/>
              <a:defRPr sz="5000" cap="all" baseline="0">
                <a:solidFill>
                  <a:schemeClr val="bg1"/>
                </a:solidFill>
                <a:latin typeface="+mj-lt"/>
              </a:defRPr>
            </a:lvl3pPr>
            <a:lvl4pPr marL="0" indent="0">
              <a:spcBef>
                <a:spcPts val="0"/>
              </a:spcBef>
              <a:buNone/>
              <a:defRPr sz="5000" cap="all" baseline="0">
                <a:solidFill>
                  <a:schemeClr val="bg1"/>
                </a:solidFill>
                <a:latin typeface="+mj-lt"/>
              </a:defRPr>
            </a:lvl4pPr>
            <a:lvl5pPr marL="0" indent="0">
              <a:spcBef>
                <a:spcPts val="0"/>
              </a:spcBef>
              <a:buNone/>
              <a:defRPr sz="5000" cap="all" baseline="0">
                <a:solidFill>
                  <a:schemeClr val="bg1"/>
                </a:solidFill>
                <a:latin typeface="+mj-lt"/>
              </a:defRPr>
            </a:lvl5pPr>
            <a:lvl6pPr marL="0" indent="0">
              <a:spcBef>
                <a:spcPts val="0"/>
              </a:spcBef>
              <a:buNone/>
              <a:defRPr sz="5000" cap="all" baseline="0">
                <a:solidFill>
                  <a:schemeClr val="bg1"/>
                </a:solidFill>
                <a:latin typeface="+mj-lt"/>
              </a:defRPr>
            </a:lvl6pPr>
            <a:lvl7pPr marL="0" indent="0">
              <a:spcBef>
                <a:spcPts val="0"/>
              </a:spcBef>
              <a:buNone/>
              <a:defRPr sz="5000" cap="all" baseline="0">
                <a:solidFill>
                  <a:schemeClr val="bg1"/>
                </a:solidFill>
                <a:latin typeface="+mj-lt"/>
              </a:defRPr>
            </a:lvl7pPr>
            <a:lvl8pPr marL="0" indent="0">
              <a:spcBef>
                <a:spcPts val="0"/>
              </a:spcBef>
              <a:buNone/>
              <a:defRPr sz="5000" cap="all" baseline="0">
                <a:solidFill>
                  <a:schemeClr val="bg1"/>
                </a:solidFill>
                <a:latin typeface="+mj-lt"/>
              </a:defRPr>
            </a:lvl8pPr>
            <a:lvl9pPr marL="0" indent="0">
              <a:spcBef>
                <a:spcPts val="0"/>
              </a:spcBef>
              <a:buNone/>
              <a:defRPr sz="5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userDrawn="1">
            <p:ph sz="quarter" idx="32" hasCustomPrompt="1"/>
          </p:nvPr>
        </p:nvSpPr>
        <p:spPr>
          <a:xfrm>
            <a:off x="24704040" y="5905500"/>
            <a:ext cx="10873740" cy="60960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userDrawn="1">
            <p:ph sz="quarter" idx="33" hasCustomPrompt="1"/>
          </p:nvPr>
        </p:nvSpPr>
        <p:spPr>
          <a:xfrm>
            <a:off x="24704040" y="12709905"/>
            <a:ext cx="10873740" cy="60960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userDrawn="1">
            <p:ph type="body" sz="quarter" idx="34" hasCustomPrompt="1"/>
          </p:nvPr>
        </p:nvSpPr>
        <p:spPr>
          <a:xfrm>
            <a:off x="24704040" y="19418300"/>
            <a:ext cx="10873740" cy="762000"/>
          </a:xfrm>
          <a:prstGeom prst="rect">
            <a:avLst/>
          </a:prstGeom>
          <a:solidFill>
            <a:schemeClr val="accent3"/>
          </a:solidFill>
        </p:spPr>
        <p:txBody>
          <a:bodyPr lIns="365760" anchor="ctr">
            <a:noAutofit/>
          </a:bodyPr>
          <a:lstStyle>
            <a:lvl1pPr marL="0" indent="0">
              <a:spcBef>
                <a:spcPts val="0"/>
              </a:spcBef>
              <a:buNone/>
              <a:defRPr sz="5000" cap="none" baseline="0">
                <a:solidFill>
                  <a:schemeClr val="bg1"/>
                </a:solidFill>
                <a:latin typeface="+mj-lt"/>
              </a:defRPr>
            </a:lvl1pPr>
            <a:lvl2pPr marL="0" indent="0">
              <a:spcBef>
                <a:spcPts val="0"/>
              </a:spcBef>
              <a:buNone/>
              <a:defRPr sz="5000" cap="all" baseline="0">
                <a:solidFill>
                  <a:schemeClr val="bg1"/>
                </a:solidFill>
                <a:latin typeface="+mj-lt"/>
              </a:defRPr>
            </a:lvl2pPr>
            <a:lvl3pPr marL="0" indent="0">
              <a:spcBef>
                <a:spcPts val="0"/>
              </a:spcBef>
              <a:buNone/>
              <a:defRPr sz="5000" cap="all" baseline="0">
                <a:solidFill>
                  <a:schemeClr val="bg1"/>
                </a:solidFill>
                <a:latin typeface="+mj-lt"/>
              </a:defRPr>
            </a:lvl3pPr>
            <a:lvl4pPr marL="0" indent="0">
              <a:spcBef>
                <a:spcPts val="0"/>
              </a:spcBef>
              <a:buNone/>
              <a:defRPr sz="5000" cap="all" baseline="0">
                <a:solidFill>
                  <a:schemeClr val="bg1"/>
                </a:solidFill>
                <a:latin typeface="+mj-lt"/>
              </a:defRPr>
            </a:lvl4pPr>
            <a:lvl5pPr marL="0" indent="0">
              <a:spcBef>
                <a:spcPts val="0"/>
              </a:spcBef>
              <a:buNone/>
              <a:defRPr sz="5000" cap="all" baseline="0">
                <a:solidFill>
                  <a:schemeClr val="bg1"/>
                </a:solidFill>
                <a:latin typeface="+mj-lt"/>
              </a:defRPr>
            </a:lvl5pPr>
            <a:lvl6pPr marL="0" indent="0">
              <a:spcBef>
                <a:spcPts val="0"/>
              </a:spcBef>
              <a:buNone/>
              <a:defRPr sz="5000" cap="all" baseline="0">
                <a:solidFill>
                  <a:schemeClr val="bg1"/>
                </a:solidFill>
                <a:latin typeface="+mj-lt"/>
              </a:defRPr>
            </a:lvl6pPr>
            <a:lvl7pPr marL="0" indent="0">
              <a:spcBef>
                <a:spcPts val="0"/>
              </a:spcBef>
              <a:buNone/>
              <a:defRPr sz="5000" cap="all" baseline="0">
                <a:solidFill>
                  <a:schemeClr val="bg1"/>
                </a:solidFill>
                <a:latin typeface="+mj-lt"/>
              </a:defRPr>
            </a:lvl7pPr>
            <a:lvl8pPr marL="0" indent="0">
              <a:spcBef>
                <a:spcPts val="0"/>
              </a:spcBef>
              <a:buNone/>
              <a:defRPr sz="5000" cap="all" baseline="0">
                <a:solidFill>
                  <a:schemeClr val="bg1"/>
                </a:solidFill>
                <a:latin typeface="+mj-lt"/>
              </a:defRPr>
            </a:lvl8pPr>
            <a:lvl9pPr marL="0" indent="0">
              <a:spcBef>
                <a:spcPts val="0"/>
              </a:spcBef>
              <a:buNone/>
              <a:defRPr sz="5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userDrawn="1">
            <p:ph sz="quarter" idx="35" hasCustomPrompt="1"/>
          </p:nvPr>
        </p:nvSpPr>
        <p:spPr>
          <a:xfrm>
            <a:off x="24704040" y="20180301"/>
            <a:ext cx="10873740" cy="605028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36918900" y="-1"/>
            <a:ext cx="10372725" cy="2743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rIns="228600" rtlCol="0" anchor="t"/>
          <a:lstStyle/>
          <a:p>
            <a:pPr lvl="0">
              <a:spcBef>
                <a:spcPts val="1000"/>
              </a:spcBef>
            </a:pPr>
            <a:r>
              <a:rPr sz="80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000"/>
              </a:spcBef>
            </a:pPr>
            <a:r>
              <a:rPr lang="en-US" sz="55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250"/>
              </a:spcBef>
            </a:pPr>
            <a:endParaRPr sz="5000" dirty="0">
              <a:solidFill>
                <a:prstClr val="white">
                  <a:lumMod val="50000"/>
                </a:prstClr>
              </a:solidFill>
              <a:latin typeface="Calibri Light" panose="020F0302020204030204" pitchFamily="34" charset="0"/>
              <a:cs typeface="Calibri" panose="020F0502020204030204" pitchFamily="34" charset="0"/>
            </a:endParaRPr>
          </a:p>
          <a:p>
            <a:pPr lvl="0">
              <a:spcBef>
                <a:spcPts val="1000"/>
              </a:spcBef>
            </a:pPr>
            <a:r>
              <a:rPr sz="7333"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000"/>
              </a:spcBef>
            </a:pPr>
            <a:r>
              <a:rPr sz="55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5500" dirty="0" smtClean="0">
                <a:solidFill>
                  <a:prstClr val="white">
                    <a:lumMod val="50000"/>
                  </a:prstClr>
                </a:solidFill>
                <a:latin typeface="Calibri Light" panose="020F0302020204030204" pitchFamily="34" charset="0"/>
                <a:cs typeface="Calibri" panose="020F0502020204030204" pitchFamily="34" charset="0"/>
              </a:rPr>
              <a:t>poster </a:t>
            </a:r>
            <a:r>
              <a:rPr sz="5500" dirty="0" smtClean="0">
                <a:solidFill>
                  <a:prstClr val="white">
                    <a:lumMod val="50000"/>
                  </a:prstClr>
                </a:solidFill>
                <a:latin typeface="Calibri Light" panose="020F0302020204030204" pitchFamily="34" charset="0"/>
                <a:cs typeface="Calibri" panose="020F0502020204030204" pitchFamily="34" charset="0"/>
              </a:rPr>
              <a:t>are </a:t>
            </a:r>
            <a:r>
              <a:rPr sz="5500" dirty="0">
                <a:solidFill>
                  <a:prstClr val="white">
                    <a:lumMod val="50000"/>
                  </a:prstClr>
                </a:solidFill>
                <a:latin typeface="Calibri Light" panose="020F0302020204030204" pitchFamily="34" charset="0"/>
                <a:cs typeface="Calibri" panose="020F0502020204030204" pitchFamily="34" charset="0"/>
              </a:rPr>
              <a:t>formatted for you. </a:t>
            </a:r>
            <a:r>
              <a:rPr lang="en-US" sz="5500" dirty="0" smtClean="0">
                <a:solidFill>
                  <a:prstClr val="white">
                    <a:lumMod val="50000"/>
                  </a:prstClr>
                </a:solidFill>
                <a:latin typeface="Calibri Light" panose="020F0302020204030204" pitchFamily="34" charset="0"/>
                <a:cs typeface="Calibri" panose="020F0502020204030204" pitchFamily="34" charset="0"/>
              </a:rPr>
              <a:t>Type</a:t>
            </a:r>
            <a:r>
              <a:rPr lang="en-US" sz="55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55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55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000"/>
              </a:spcBef>
            </a:pPr>
            <a:r>
              <a:rPr lang="en-US" sz="5500" dirty="0" smtClean="0">
                <a:solidFill>
                  <a:prstClr val="white">
                    <a:lumMod val="50000"/>
                  </a:prstClr>
                </a:solidFill>
                <a:latin typeface="Calibri Light" panose="020F0302020204030204" pitchFamily="34" charset="0"/>
                <a:cs typeface="Calibri" panose="020F0502020204030204" pitchFamily="34" charset="0"/>
              </a:rPr>
              <a:t>T</a:t>
            </a:r>
            <a:r>
              <a:rPr sz="5500" dirty="0" smtClean="0">
                <a:solidFill>
                  <a:prstClr val="white">
                    <a:lumMod val="50000"/>
                  </a:prstClr>
                </a:solidFill>
                <a:latin typeface="Calibri Light" panose="020F0302020204030204" pitchFamily="34" charset="0"/>
                <a:cs typeface="Calibri" panose="020F0502020204030204" pitchFamily="34" charset="0"/>
              </a:rPr>
              <a:t>o </a:t>
            </a:r>
            <a:r>
              <a:rPr sz="55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000"/>
              </a:spcBef>
            </a:pPr>
            <a:r>
              <a:rPr sz="55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5500" dirty="0" smtClean="0">
                <a:solidFill>
                  <a:prstClr val="white">
                    <a:lumMod val="50000"/>
                  </a:prstClr>
                </a:solidFill>
                <a:latin typeface="Calibri Light" panose="020F0302020204030204" pitchFamily="34" charset="0"/>
                <a:cs typeface="Calibri" panose="020F0502020204030204" pitchFamily="34" charset="0"/>
              </a:rPr>
              <a:t>content</a:t>
            </a:r>
            <a:r>
              <a:rPr sz="5500" dirty="0" smtClean="0">
                <a:solidFill>
                  <a:prstClr val="white">
                    <a:lumMod val="50000"/>
                  </a:prstClr>
                </a:solidFill>
                <a:latin typeface="Calibri Light" panose="020F0302020204030204" pitchFamily="34" charset="0"/>
                <a:cs typeface="Calibri" panose="020F0502020204030204" pitchFamily="34" charset="0"/>
              </a:rPr>
              <a:t> </a:t>
            </a:r>
            <a:r>
              <a:rPr sz="550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000"/>
              </a:spcBef>
            </a:pPr>
            <a:r>
              <a:rPr sz="55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5500" dirty="0" smtClean="0">
                <a:solidFill>
                  <a:prstClr val="white">
                    <a:lumMod val="50000"/>
                  </a:prstClr>
                </a:solidFill>
                <a:latin typeface="Calibri Light" panose="020F0302020204030204" pitchFamily="34" charset="0"/>
                <a:cs typeface="Calibri" panose="020F0502020204030204" pitchFamily="34" charset="0"/>
              </a:rPr>
              <a:t>right-</a:t>
            </a:r>
            <a:r>
              <a:rPr sz="5500" dirty="0" smtClean="0">
                <a:solidFill>
                  <a:prstClr val="white">
                    <a:lumMod val="50000"/>
                  </a:prstClr>
                </a:solidFill>
                <a:latin typeface="Calibri Light" panose="020F0302020204030204" pitchFamily="34" charset="0"/>
                <a:cs typeface="Calibri" panose="020F0502020204030204" pitchFamily="34" charset="0"/>
              </a:rPr>
              <a:t>click </a:t>
            </a:r>
            <a:r>
              <a:rPr sz="5500" dirty="0">
                <a:solidFill>
                  <a:prstClr val="white">
                    <a:lumMod val="50000"/>
                  </a:prstClr>
                </a:solidFill>
                <a:latin typeface="Calibri Light" panose="020F0302020204030204" pitchFamily="34" charset="0"/>
                <a:cs typeface="Calibri" panose="020F0502020204030204" pitchFamily="34" charset="0"/>
              </a:rPr>
              <a:t>a </a:t>
            </a:r>
            <a:r>
              <a:rPr sz="5500" dirty="0" smtClean="0">
                <a:solidFill>
                  <a:prstClr val="white">
                    <a:lumMod val="50000"/>
                  </a:prstClr>
                </a:solidFill>
                <a:latin typeface="Calibri Light" panose="020F0302020204030204" pitchFamily="34" charset="0"/>
                <a:cs typeface="Calibri" panose="020F0502020204030204" pitchFamily="34" charset="0"/>
              </a:rPr>
              <a:t>picture</a:t>
            </a:r>
            <a:r>
              <a:rPr lang="en-US" sz="550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55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5500" dirty="0" smtClean="0">
                <a:solidFill>
                  <a:prstClr val="white">
                    <a:lumMod val="50000"/>
                  </a:prstClr>
                </a:solidFill>
                <a:latin typeface="Calibri Light" panose="020F0302020204030204" pitchFamily="34" charset="0"/>
                <a:cs typeface="Calibri" panose="020F0502020204030204" pitchFamily="34" charset="0"/>
              </a:rPr>
              <a:t>esize</a:t>
            </a:r>
            <a:r>
              <a:rPr lang="en-US" sz="55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550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952500" y="5143500"/>
            <a:ext cx="0" cy="7620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48" name="Line 115"/>
          <p:cNvSpPr>
            <a:spLocks noChangeShapeType="1"/>
          </p:cNvSpPr>
          <p:nvPr/>
        </p:nvSpPr>
        <p:spPr bwMode="white">
          <a:xfrm>
            <a:off x="952500" y="19418300"/>
            <a:ext cx="0" cy="7620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49" name="Rectangle 48"/>
          <p:cNvSpPr/>
          <p:nvPr userDrawn="1"/>
        </p:nvSpPr>
        <p:spPr>
          <a:xfrm>
            <a:off x="12439738" y="5143500"/>
            <a:ext cx="381000" cy="76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50" name="Line 115"/>
          <p:cNvSpPr>
            <a:spLocks noChangeShapeType="1"/>
          </p:cNvSpPr>
          <p:nvPr userDrawn="1"/>
        </p:nvSpPr>
        <p:spPr bwMode="white">
          <a:xfrm>
            <a:off x="12822763" y="5143500"/>
            <a:ext cx="0" cy="7620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51" name="Rectangle 50"/>
          <p:cNvSpPr/>
          <p:nvPr userDrawn="1"/>
        </p:nvSpPr>
        <p:spPr>
          <a:xfrm>
            <a:off x="24282400" y="5143500"/>
            <a:ext cx="3810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52" name="Line 115"/>
          <p:cNvSpPr>
            <a:spLocks noChangeShapeType="1"/>
          </p:cNvSpPr>
          <p:nvPr userDrawn="1"/>
        </p:nvSpPr>
        <p:spPr bwMode="white">
          <a:xfrm>
            <a:off x="24663400" y="5143500"/>
            <a:ext cx="0" cy="7620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53" name="Rectangle 52"/>
          <p:cNvSpPr/>
          <p:nvPr userDrawn="1"/>
        </p:nvSpPr>
        <p:spPr>
          <a:xfrm>
            <a:off x="24284940" y="19415760"/>
            <a:ext cx="381000" cy="76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54" name="Line 115"/>
          <p:cNvSpPr>
            <a:spLocks noChangeShapeType="1"/>
          </p:cNvSpPr>
          <p:nvPr userDrawn="1"/>
        </p:nvSpPr>
        <p:spPr bwMode="white">
          <a:xfrm>
            <a:off x="24663400" y="19415760"/>
            <a:ext cx="0" cy="7620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55" name="Rectangle 54"/>
          <p:cNvSpPr/>
          <p:nvPr userDrawn="1"/>
        </p:nvSpPr>
        <p:spPr>
          <a:xfrm>
            <a:off x="12443460" y="19415760"/>
            <a:ext cx="3810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dirty="0"/>
          </a:p>
        </p:txBody>
      </p:sp>
      <p:sp>
        <p:nvSpPr>
          <p:cNvPr id="56" name="Line 115"/>
          <p:cNvSpPr>
            <a:spLocks noChangeShapeType="1"/>
          </p:cNvSpPr>
          <p:nvPr userDrawn="1"/>
        </p:nvSpPr>
        <p:spPr bwMode="white">
          <a:xfrm>
            <a:off x="12824460" y="19415760"/>
            <a:ext cx="0" cy="7620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3" name="Date Placeholder 2"/>
          <p:cNvSpPr>
            <a:spLocks noGrp="1"/>
          </p:cNvSpPr>
          <p:nvPr userDrawn="1">
            <p:ph type="dt" sz="half" idx="10"/>
          </p:nvPr>
        </p:nvSpPr>
        <p:spPr/>
        <p:txBody>
          <a:bodyPr/>
          <a:lstStyle/>
          <a:p>
            <a:fld id="{ECAA57DF-1C19-4726-AB84-014692BAD8F5}" type="datetimeFigureOut">
              <a:rPr lang="en-US" smtClean="0"/>
              <a:t>4/22/2016</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952500" y="12331700"/>
            <a:ext cx="0" cy="7620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7640" userDrawn="1">
          <p15:clr>
            <a:srgbClr val="A4A3A4"/>
          </p15:clr>
        </p15:guide>
        <p15:guide id="2" pos="1540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571500" y="0"/>
            <a:ext cx="381000" cy="3238500"/>
          </a:xfrm>
          <a:prstGeom prst="rect">
            <a:avLst/>
          </a:prstGeom>
          <a:solidFill>
            <a:schemeClr val="accent2"/>
          </a:solidFill>
          <a:ln>
            <a:noFill/>
          </a:ln>
          <a:effectLst/>
        </p:spPr>
        <p:txBody>
          <a:bodyPr wrap="none" anchor="ctr"/>
          <a:lstStyle/>
          <a:p>
            <a:endParaRPr lang="en-US" sz="5040"/>
          </a:p>
        </p:txBody>
      </p:sp>
      <p:sp>
        <p:nvSpPr>
          <p:cNvPr id="7" name="Rectangle 6"/>
          <p:cNvSpPr/>
          <p:nvPr userDrawn="1"/>
        </p:nvSpPr>
        <p:spPr bwMode="auto">
          <a:xfrm>
            <a:off x="952499" y="0"/>
            <a:ext cx="35623500" cy="32385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40"/>
          </a:p>
        </p:txBody>
      </p:sp>
      <p:sp>
        <p:nvSpPr>
          <p:cNvPr id="2" name="Title Placeholder 1"/>
          <p:cNvSpPr>
            <a:spLocks noGrp="1"/>
          </p:cNvSpPr>
          <p:nvPr>
            <p:ph type="title"/>
          </p:nvPr>
        </p:nvSpPr>
        <p:spPr bwMode="auto">
          <a:xfrm>
            <a:off x="1841500" y="1016050"/>
            <a:ext cx="29718000" cy="20954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0" y="5016500"/>
            <a:ext cx="25908000" cy="1969135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52500" y="26762248"/>
            <a:ext cx="8229600" cy="381000"/>
          </a:xfrm>
          <a:prstGeom prst="rect">
            <a:avLst/>
          </a:prstGeom>
        </p:spPr>
        <p:txBody>
          <a:bodyPr vert="horz" lIns="91440" tIns="45720" rIns="91440" bIns="45720" rtlCol="0" anchor="ctr"/>
          <a:lstStyle>
            <a:lvl1pPr algn="l">
              <a:defRPr sz="1333">
                <a:solidFill>
                  <a:schemeClr val="tx1">
                    <a:tint val="75000"/>
                  </a:schemeClr>
                </a:solidFill>
              </a:defRPr>
            </a:lvl1pPr>
          </a:lstStyle>
          <a:p>
            <a:fld id="{ECAA57DF-1C19-4726-AB84-014692BAD8F5}" type="datetimeFigureOut">
              <a:rPr lang="en-US" smtClean="0"/>
              <a:pPr/>
              <a:t>4/22/2016</a:t>
            </a:fld>
            <a:endParaRPr lang="en-US"/>
          </a:p>
        </p:txBody>
      </p:sp>
      <p:sp>
        <p:nvSpPr>
          <p:cNvPr id="5" name="Footer Placeholder 4"/>
          <p:cNvSpPr>
            <a:spLocks noGrp="1"/>
          </p:cNvSpPr>
          <p:nvPr>
            <p:ph type="ftr" sz="quarter" idx="3"/>
          </p:nvPr>
        </p:nvSpPr>
        <p:spPr>
          <a:xfrm>
            <a:off x="9182100" y="26762248"/>
            <a:ext cx="18211800" cy="381000"/>
          </a:xfrm>
          <a:prstGeom prst="rect">
            <a:avLst/>
          </a:prstGeom>
        </p:spPr>
        <p:txBody>
          <a:bodyPr vert="horz" lIns="91440" tIns="45720" rIns="91440" bIns="45720" rtlCol="0" anchor="ctr"/>
          <a:lstStyle>
            <a:lvl1pPr algn="ctr">
              <a:defRPr sz="133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7393900" y="26762248"/>
            <a:ext cx="8229600" cy="381000"/>
          </a:xfrm>
          <a:prstGeom prst="rect">
            <a:avLst/>
          </a:prstGeom>
        </p:spPr>
        <p:txBody>
          <a:bodyPr vert="horz" lIns="91440" tIns="45720" rIns="91440" bIns="45720" rtlCol="0" anchor="ctr"/>
          <a:lstStyle>
            <a:lvl1pPr algn="r">
              <a:defRPr sz="1333">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952500" y="0"/>
            <a:ext cx="35623500" cy="4594860"/>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40"/>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3657454" rtl="0" eaLnBrk="1" latinLnBrk="0" hangingPunct="1">
        <a:lnSpc>
          <a:spcPct val="90000"/>
        </a:lnSpc>
        <a:spcBef>
          <a:spcPct val="0"/>
        </a:spcBef>
        <a:buNone/>
        <a:defRPr sz="6666" b="1" kern="1200">
          <a:solidFill>
            <a:schemeClr val="tx2"/>
          </a:solidFill>
          <a:latin typeface="+mj-lt"/>
          <a:ea typeface="+mj-ea"/>
          <a:cs typeface="+mj-cs"/>
        </a:defRPr>
      </a:lvl1pPr>
    </p:titleStyle>
    <p:bodyStyle>
      <a:lvl1pPr marL="380985" indent="-380985" algn="l" defTabSz="3657454" rtl="0" eaLnBrk="1" latinLnBrk="0" hangingPunct="1">
        <a:lnSpc>
          <a:spcPct val="100000"/>
        </a:lnSpc>
        <a:spcBef>
          <a:spcPts val="1000"/>
        </a:spcBef>
        <a:buClr>
          <a:schemeClr val="accent2"/>
        </a:buClr>
        <a:buFont typeface="Arial" panose="020B0604020202020204" pitchFamily="34" charset="0"/>
        <a:buChar char="•"/>
        <a:defRPr sz="2333" kern="1200">
          <a:solidFill>
            <a:schemeClr val="tx1"/>
          </a:solidFill>
          <a:latin typeface="+mn-lt"/>
          <a:ea typeface="+mn-ea"/>
          <a:cs typeface="+mn-cs"/>
        </a:defRPr>
      </a:lvl1pPr>
      <a:lvl2pPr marL="914363" indent="-380985" algn="l" defTabSz="3657454"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2pPr>
      <a:lvl3pPr marL="914363" indent="-380985" algn="l" defTabSz="3657454"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914363" indent="-380985" algn="l" defTabSz="3657454"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4pPr>
      <a:lvl5pPr marL="914363" indent="-380985" algn="l" defTabSz="3657454"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5pPr>
      <a:lvl6pPr marL="914363" indent="-380985" algn="l" defTabSz="3657454"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6pPr>
      <a:lvl7pPr marL="914363" indent="-380985" algn="l" defTabSz="3657454"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7pPr>
      <a:lvl8pPr marL="914363" indent="-380985" algn="l" defTabSz="3657454"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8pPr>
      <a:lvl9pPr marL="914363" indent="-380985" algn="l" defTabSz="3657454"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640" userDrawn="1">
          <p15:clr>
            <a:srgbClr val="A4A3A4"/>
          </p15:clr>
        </p15:guide>
        <p15:guide id="2" pos="600" userDrawn="1">
          <p15:clr>
            <a:srgbClr val="A4A3A4"/>
          </p15:clr>
        </p15:guide>
        <p15:guide id="3" pos="22440" userDrawn="1">
          <p15:clr>
            <a:srgbClr val="A4A3A4"/>
          </p15:clr>
        </p15:guide>
        <p15:guide id="4" pos="11520"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www.jennessent.com/arcview/mahalanobis%20description.htm/" TargetMode="External"/><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8.png"/><Relationship Id="rId5" Type="http://schemas.openxmlformats.org/officeDocument/2006/relationships/image" Target="../media/image4.jpg"/><Relationship Id="rId10" Type="http://schemas.openxmlformats.org/officeDocument/2006/relationships/image" Target="../media/image7.jp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73" descr="Logo" title="Sample Picture"/>
          <p:cNvPicPr>
            <a:picLocks noChangeAspect="1"/>
          </p:cNvPicPr>
          <p:nvPr/>
        </p:nvPicPr>
        <p:blipFill>
          <a:blip r:embed="rId2"/>
          <a:stretch>
            <a:fillRect/>
          </a:stretch>
        </p:blipFill>
        <p:spPr>
          <a:xfrm>
            <a:off x="63610523" y="4557124"/>
            <a:ext cx="1287148" cy="840223"/>
          </a:xfrm>
          <a:prstGeom prst="rect">
            <a:avLst/>
          </a:prstGeom>
        </p:spPr>
      </p:pic>
      <p:sp>
        <p:nvSpPr>
          <p:cNvPr id="4" name="Title 3"/>
          <p:cNvSpPr>
            <a:spLocks noGrp="1"/>
          </p:cNvSpPr>
          <p:nvPr>
            <p:ph type="title"/>
          </p:nvPr>
        </p:nvSpPr>
        <p:spPr>
          <a:xfrm>
            <a:off x="1879600" y="297128"/>
            <a:ext cx="30353000" cy="2623873"/>
          </a:xfrm>
        </p:spPr>
        <p:txBody>
          <a:bodyPr>
            <a:noAutofit/>
          </a:bodyPr>
          <a:lstStyle/>
          <a:p>
            <a:pPr algn="ctr"/>
            <a:r>
              <a:rPr lang="en-US" sz="8000" dirty="0"/>
              <a:t>Failure Evasion: Statistically Solving the NP Complete Problem of Testing Difficult-to-Detect Faults</a:t>
            </a:r>
          </a:p>
        </p:txBody>
      </p:sp>
      <p:sp>
        <p:nvSpPr>
          <p:cNvPr id="23" name="Text Placeholder 22"/>
          <p:cNvSpPr>
            <a:spLocks noGrp="1"/>
          </p:cNvSpPr>
          <p:nvPr>
            <p:ph type="body" sz="quarter" idx="36"/>
          </p:nvPr>
        </p:nvSpPr>
        <p:spPr>
          <a:xfrm>
            <a:off x="7463793" y="3274265"/>
            <a:ext cx="9430136" cy="1274067"/>
          </a:xfrm>
        </p:spPr>
        <p:txBody>
          <a:bodyPr/>
          <a:lstStyle/>
          <a:p>
            <a:pPr algn="ctr"/>
            <a:r>
              <a:rPr lang="en-US" sz="3000" dirty="0"/>
              <a:t>Murali Venkatasubramanian</a:t>
            </a:r>
          </a:p>
          <a:p>
            <a:pPr algn="ctr"/>
            <a:r>
              <a:rPr lang="en-US" sz="3000" dirty="0"/>
              <a:t>Doctoral Candidate</a:t>
            </a:r>
          </a:p>
          <a:p>
            <a:pPr algn="ctr"/>
            <a:r>
              <a:rPr lang="en-US" sz="3000" dirty="0"/>
              <a:t>Electrical and Computer Engineering</a:t>
            </a:r>
          </a:p>
        </p:txBody>
      </p:sp>
      <p:sp>
        <p:nvSpPr>
          <p:cNvPr id="5" name="Text Placeholder 4"/>
          <p:cNvSpPr>
            <a:spLocks noGrp="1"/>
          </p:cNvSpPr>
          <p:nvPr>
            <p:ph type="body" sz="quarter" idx="13"/>
          </p:nvPr>
        </p:nvSpPr>
        <p:spPr/>
        <p:txBody>
          <a:bodyPr/>
          <a:lstStyle/>
          <a:p>
            <a:r>
              <a:rPr lang="en-US" dirty="0" smtClean="0"/>
              <a:t>Abstract</a:t>
            </a:r>
            <a:endParaRPr lang="en-US" dirty="0"/>
          </a:p>
        </p:txBody>
      </p:sp>
      <p:sp>
        <p:nvSpPr>
          <p:cNvPr id="11" name="Content Placeholder 10"/>
          <p:cNvSpPr>
            <a:spLocks noGrp="1"/>
          </p:cNvSpPr>
          <p:nvPr>
            <p:ph sz="quarter" idx="24"/>
          </p:nvPr>
        </p:nvSpPr>
        <p:spPr>
          <a:xfrm>
            <a:off x="978793" y="5832930"/>
            <a:ext cx="10873740" cy="6100454"/>
          </a:xfrm>
        </p:spPr>
        <p:txBody>
          <a:bodyPr rIns="365760">
            <a:noAutofit/>
          </a:bodyPr>
          <a:lstStyle/>
          <a:p>
            <a:pPr marL="0" indent="0" algn="just">
              <a:buNone/>
            </a:pPr>
            <a:r>
              <a:rPr lang="en-US" sz="2050" dirty="0"/>
              <a:t>It is colloquially known that using a pure random test generator to test for faults in a digital circuit is horribly inefficient. To overcome this inefficiency, various testing algorithms were successfully developed and implemented over the last 50 years. Because searching for the last few faults which are hard to detect is mathematically NP complete, it can become computationally expensive to attain </a:t>
            </a:r>
            <a:r>
              <a:rPr lang="en-US" sz="2050" dirty="0" smtClean="0"/>
              <a:t>100% </a:t>
            </a:r>
            <a:r>
              <a:rPr lang="en-US" sz="2050" dirty="0"/>
              <a:t>fault coverage in a finite amount of time. Contemporary algorithms usually generate new test vectors based on properties of previous successful ones and hence enter a bottleneck when trying to find tests for these hard to detect stuck-at faults as their test properties may not match previous test successes</a:t>
            </a:r>
            <a:r>
              <a:rPr lang="en-US" sz="2050" dirty="0" smtClean="0"/>
              <a:t>.</a:t>
            </a:r>
          </a:p>
          <a:p>
            <a:pPr marL="0" indent="0" algn="just">
              <a:buNone/>
            </a:pPr>
            <a:r>
              <a:rPr lang="en-US" sz="2050" dirty="0" smtClean="0"/>
              <a:t>We attempt to answer this question: </a:t>
            </a:r>
            <a:r>
              <a:rPr lang="en-US" sz="2050" b="1" dirty="0" smtClean="0"/>
              <a:t>“How to design a new test algorithm which utilizes the information from failed attempts effectively?”</a:t>
            </a:r>
            <a:r>
              <a:rPr lang="en-US" sz="2050" dirty="0" smtClean="0"/>
              <a:t> We </a:t>
            </a:r>
            <a:r>
              <a:rPr lang="en-US" sz="2050" dirty="0"/>
              <a:t>hypothesize that avoiding the properties of failed vectors by learning from each failure would lead to the solution in quicker iterations. We use a statistical method to maximize the </a:t>
            </a:r>
            <a:r>
              <a:rPr lang="en-US" sz="2050" dirty="0" smtClean="0"/>
              <a:t>“Mahalanobis </a:t>
            </a:r>
            <a:r>
              <a:rPr lang="en-US" sz="2050" dirty="0"/>
              <a:t>distance" from the failed vectors while simultaneously reducing the distance to </a:t>
            </a:r>
            <a:r>
              <a:rPr lang="en-US" sz="2050" dirty="0" smtClean="0"/>
              <a:t>“activation/propagation </a:t>
            </a:r>
            <a:r>
              <a:rPr lang="en-US" sz="2050" dirty="0"/>
              <a:t>vectors". This </a:t>
            </a:r>
            <a:r>
              <a:rPr lang="en-US" sz="2050" dirty="0" smtClean="0"/>
              <a:t>poster elaborates </a:t>
            </a:r>
            <a:r>
              <a:rPr lang="en-US" sz="2050" dirty="0"/>
              <a:t>on the meaning of Mahalanobis distance and how it is used to avoid generation of tests with properties of known failed vectors. We also provide extended results of our earlier version of this method by comparing our results with random search generator and quantum search for various benchmark circuits.</a:t>
            </a:r>
          </a:p>
        </p:txBody>
      </p:sp>
      <p:sp>
        <p:nvSpPr>
          <p:cNvPr id="7" name="Text Placeholder 6"/>
          <p:cNvSpPr>
            <a:spLocks noGrp="1"/>
          </p:cNvSpPr>
          <p:nvPr>
            <p:ph type="body" sz="quarter" idx="17"/>
          </p:nvPr>
        </p:nvSpPr>
        <p:spPr>
          <a:xfrm>
            <a:off x="975359" y="12328074"/>
            <a:ext cx="10873740" cy="762000"/>
          </a:xfrm>
        </p:spPr>
        <p:txBody>
          <a:bodyPr/>
          <a:lstStyle/>
          <a:p>
            <a:r>
              <a:rPr lang="en-US" dirty="0" smtClean="0"/>
              <a:t>Objectives</a:t>
            </a:r>
            <a:endParaRPr lang="en-US" dirty="0"/>
          </a:p>
        </p:txBody>
      </p:sp>
      <p:sp>
        <p:nvSpPr>
          <p:cNvPr id="12" name="Content Placeholder 11"/>
          <p:cNvSpPr>
            <a:spLocks noGrp="1"/>
          </p:cNvSpPr>
          <p:nvPr>
            <p:ph sz="quarter" idx="25"/>
          </p:nvPr>
        </p:nvSpPr>
        <p:spPr>
          <a:xfrm>
            <a:off x="978793" y="13148361"/>
            <a:ext cx="10873740" cy="2813787"/>
          </a:xfrm>
        </p:spPr>
        <p:txBody>
          <a:bodyPr rIns="365760">
            <a:normAutofit/>
          </a:bodyPr>
          <a:lstStyle/>
          <a:p>
            <a:pPr algn="just"/>
            <a:r>
              <a:rPr lang="en-US" sz="2600" dirty="0" smtClean="0"/>
              <a:t>Given </a:t>
            </a:r>
            <a:r>
              <a:rPr lang="en-US" sz="2600" dirty="0"/>
              <a:t>a stuck-at fault, find a test.</a:t>
            </a:r>
          </a:p>
          <a:p>
            <a:pPr lvl="1" algn="just"/>
            <a:r>
              <a:rPr lang="en-US" sz="2300" dirty="0"/>
              <a:t>Specifically, finding tests for hard to detect stuck-at faults</a:t>
            </a:r>
            <a:r>
              <a:rPr lang="en-US" sz="2300" dirty="0" smtClean="0"/>
              <a:t>.</a:t>
            </a:r>
            <a:endParaRPr lang="en-US" sz="2300" dirty="0"/>
          </a:p>
          <a:p>
            <a:pPr lvl="1" algn="just"/>
            <a:r>
              <a:rPr lang="en-US" sz="2300" dirty="0"/>
              <a:t>Improve the bottleneck of finding the unique tests</a:t>
            </a:r>
            <a:r>
              <a:rPr lang="en-US" sz="2300" dirty="0" smtClean="0"/>
              <a:t>.</a:t>
            </a:r>
            <a:endParaRPr lang="en-US" sz="2300" dirty="0"/>
          </a:p>
          <a:p>
            <a:pPr algn="just"/>
            <a:r>
              <a:rPr lang="en-US" sz="2600" dirty="0" smtClean="0"/>
              <a:t>Use “Mahalanobis distance” metric to derive a new Automatic Test Pattern Generator (ATPG).</a:t>
            </a:r>
            <a:endParaRPr lang="en-US" sz="2600" dirty="0"/>
          </a:p>
        </p:txBody>
      </p:sp>
      <p:sp>
        <p:nvSpPr>
          <p:cNvPr id="8" name="Text Placeholder 7"/>
          <p:cNvSpPr>
            <a:spLocks noGrp="1"/>
          </p:cNvSpPr>
          <p:nvPr>
            <p:ph type="body" sz="quarter" idx="19"/>
          </p:nvPr>
        </p:nvSpPr>
        <p:spPr>
          <a:xfrm>
            <a:off x="975359" y="16020435"/>
            <a:ext cx="10873740" cy="762000"/>
          </a:xfrm>
        </p:spPr>
        <p:txBody>
          <a:bodyPr/>
          <a:lstStyle/>
          <a:p>
            <a:r>
              <a:rPr lang="en-US" dirty="0" smtClean="0"/>
              <a:t>Mahalanobis Distance</a:t>
            </a:r>
            <a:endParaRPr lang="en-US" dirty="0"/>
          </a:p>
        </p:txBody>
      </p:sp>
      <p:sp>
        <p:nvSpPr>
          <p:cNvPr id="13" name="Content Placeholder 12"/>
          <p:cNvSpPr>
            <a:spLocks noGrp="1"/>
          </p:cNvSpPr>
          <p:nvPr>
            <p:ph sz="quarter" idx="26"/>
          </p:nvPr>
        </p:nvSpPr>
        <p:spPr>
          <a:xfrm>
            <a:off x="978793" y="16782433"/>
            <a:ext cx="4412357" cy="7354823"/>
          </a:xfrm>
        </p:spPr>
        <p:txBody>
          <a:bodyPr rIns="365760">
            <a:normAutofit/>
          </a:bodyPr>
          <a:lstStyle/>
          <a:p>
            <a:pPr algn="just"/>
            <a:r>
              <a:rPr lang="en-US" sz="2200" dirty="0" smtClean="0"/>
              <a:t>It is a </a:t>
            </a:r>
            <a:r>
              <a:rPr lang="en-US" sz="2200" dirty="0"/>
              <a:t>distance measure which can be used to find outliers in a </a:t>
            </a:r>
            <a:r>
              <a:rPr lang="en-US" sz="2200" dirty="0" smtClean="0"/>
              <a:t>dataset.</a:t>
            </a:r>
          </a:p>
          <a:p>
            <a:pPr algn="just"/>
            <a:r>
              <a:rPr lang="en-US" sz="2200" dirty="0" smtClean="0"/>
              <a:t>It is a powerful </a:t>
            </a:r>
            <a:r>
              <a:rPr lang="en-US" sz="2200" dirty="0"/>
              <a:t>statistical technique which measure how similar or dissimilar are </a:t>
            </a:r>
            <a:r>
              <a:rPr lang="en-US" sz="2200" dirty="0" smtClean="0"/>
              <a:t>a </a:t>
            </a:r>
            <a:r>
              <a:rPr lang="en-US" sz="2200" dirty="0"/>
              <a:t>set of conditions to an sample </a:t>
            </a:r>
            <a:r>
              <a:rPr lang="en-US" sz="2200" dirty="0" smtClean="0"/>
              <a:t>set.</a:t>
            </a:r>
          </a:p>
          <a:p>
            <a:pPr algn="just"/>
            <a:r>
              <a:rPr lang="en-US" sz="2200" dirty="0" smtClean="0"/>
              <a:t>Takes into account the covariance between the variables.</a:t>
            </a:r>
          </a:p>
          <a:p>
            <a:pPr algn="just"/>
            <a:r>
              <a:rPr lang="en-US" sz="2200" dirty="0" smtClean="0"/>
              <a:t>In </a:t>
            </a:r>
            <a:r>
              <a:rPr lang="en-US" sz="2200" dirty="0"/>
              <a:t>a multi-dimensional sense, it measures how </a:t>
            </a:r>
            <a:r>
              <a:rPr lang="en-US" sz="2200" dirty="0" smtClean="0"/>
              <a:t>many standard </a:t>
            </a:r>
            <a:r>
              <a:rPr lang="en-US" sz="2200" dirty="0"/>
              <a:t>deviations is a point P away from a distribution </a:t>
            </a:r>
            <a:r>
              <a:rPr lang="en-US" sz="2200" dirty="0" smtClean="0"/>
              <a:t>D.</a:t>
            </a:r>
          </a:p>
          <a:p>
            <a:pPr algn="just"/>
            <a:r>
              <a:rPr lang="en-US" sz="2200" dirty="0" smtClean="0"/>
              <a:t>The general equation is given as:</a:t>
            </a:r>
          </a:p>
          <a:p>
            <a:pPr marL="0" indent="0" algn="just">
              <a:buNone/>
            </a:pPr>
            <a:endParaRPr lang="en-US" sz="2100" dirty="0"/>
          </a:p>
        </p:txBody>
      </p:sp>
      <p:sp>
        <p:nvSpPr>
          <p:cNvPr id="9" name="Text Placeholder 8"/>
          <p:cNvSpPr>
            <a:spLocks noGrp="1"/>
          </p:cNvSpPr>
          <p:nvPr>
            <p:ph type="body" sz="quarter" idx="21"/>
          </p:nvPr>
        </p:nvSpPr>
        <p:spPr/>
        <p:txBody>
          <a:bodyPr/>
          <a:lstStyle/>
          <a:p>
            <a:r>
              <a:rPr lang="en-US" dirty="0" smtClean="0"/>
              <a:t>Implementation</a:t>
            </a:r>
            <a:endParaRPr lang="en-US" dirty="0"/>
          </a:p>
        </p:txBody>
      </p:sp>
      <p:sp>
        <p:nvSpPr>
          <p:cNvPr id="18" name="Text Placeholder 17"/>
          <p:cNvSpPr>
            <a:spLocks noGrp="1"/>
          </p:cNvSpPr>
          <p:nvPr>
            <p:ph type="body" sz="quarter" idx="31"/>
          </p:nvPr>
        </p:nvSpPr>
        <p:spPr/>
        <p:txBody>
          <a:bodyPr/>
          <a:lstStyle/>
          <a:p>
            <a:r>
              <a:rPr lang="en-US" dirty="0" smtClean="0"/>
              <a:t>Results</a:t>
            </a:r>
            <a:endParaRPr lang="en-US" dirty="0"/>
          </a:p>
        </p:txBody>
      </p:sp>
      <p:sp>
        <p:nvSpPr>
          <p:cNvPr id="21" name="Text Placeholder 20"/>
          <p:cNvSpPr>
            <a:spLocks noGrp="1"/>
          </p:cNvSpPr>
          <p:nvPr>
            <p:ph type="body" sz="quarter" idx="34"/>
          </p:nvPr>
        </p:nvSpPr>
        <p:spPr>
          <a:xfrm>
            <a:off x="24704040" y="22633447"/>
            <a:ext cx="10873740" cy="762000"/>
          </a:xfrm>
        </p:spPr>
        <p:txBody>
          <a:bodyPr/>
          <a:lstStyle/>
          <a:p>
            <a:r>
              <a:rPr lang="en-US" dirty="0" smtClean="0"/>
              <a:t>Conclusion</a:t>
            </a:r>
            <a:endParaRPr lang="en-US" dirty="0"/>
          </a:p>
        </p:txBody>
      </p:sp>
      <p:sp>
        <p:nvSpPr>
          <p:cNvPr id="22" name="Content Placeholder 21"/>
          <p:cNvSpPr>
            <a:spLocks noGrp="1"/>
          </p:cNvSpPr>
          <p:nvPr>
            <p:ph sz="quarter" idx="35"/>
          </p:nvPr>
        </p:nvSpPr>
        <p:spPr>
          <a:xfrm>
            <a:off x="24704040" y="23395447"/>
            <a:ext cx="10873740" cy="2835134"/>
          </a:xfrm>
        </p:spPr>
        <p:txBody>
          <a:bodyPr rIns="365760">
            <a:normAutofit fontScale="92500"/>
          </a:bodyPr>
          <a:lstStyle/>
          <a:p>
            <a:pPr algn="just"/>
            <a:r>
              <a:rPr lang="en-US" sz="2800" smtClean="0"/>
              <a:t>Utilizes </a:t>
            </a:r>
            <a:r>
              <a:rPr lang="en-US" sz="2800" dirty="0"/>
              <a:t>the statistical method of </a:t>
            </a:r>
            <a:r>
              <a:rPr lang="en-US" sz="2800" dirty="0" smtClean="0"/>
              <a:t>“Mahalanobis </a:t>
            </a:r>
            <a:r>
              <a:rPr lang="en-US" sz="2800" dirty="0"/>
              <a:t>distance" to find tests for the last few difficult to detect stuck-at faults.</a:t>
            </a:r>
            <a:endParaRPr lang="en-US" sz="2500" dirty="0"/>
          </a:p>
          <a:p>
            <a:pPr lvl="1" algn="just"/>
            <a:r>
              <a:rPr lang="en-US" sz="2100" dirty="0"/>
              <a:t>Promises of better and more efficient implementations underway.</a:t>
            </a:r>
            <a:endParaRPr lang="en-US" sz="2100" dirty="0" smtClean="0"/>
          </a:p>
          <a:p>
            <a:pPr algn="just"/>
            <a:r>
              <a:rPr lang="en-US" sz="2800" dirty="0" smtClean="0"/>
              <a:t>Previous work extended to larger </a:t>
            </a:r>
            <a:r>
              <a:rPr lang="en-US" sz="2800" dirty="0"/>
              <a:t>and more complex benchmark circuits and </a:t>
            </a:r>
            <a:r>
              <a:rPr lang="en-US" sz="2800" dirty="0" smtClean="0"/>
              <a:t>resilience shown with </a:t>
            </a:r>
            <a:r>
              <a:rPr lang="en-US" sz="2800" dirty="0"/>
              <a:t>increasing circuit complexity.</a:t>
            </a:r>
            <a:endParaRPr lang="en-US" sz="2500" dirty="0" smtClean="0"/>
          </a:p>
          <a:p>
            <a:pPr lvl="1" algn="just"/>
            <a:r>
              <a:rPr lang="en-US" sz="2100" dirty="0" smtClean="0"/>
              <a:t>Run simulations on more benchmark circuits.</a:t>
            </a:r>
          </a:p>
        </p:txBody>
      </p:sp>
      <p:pic>
        <p:nvPicPr>
          <p:cNvPr id="1026" name="Picture 2" descr="http://auracing.org/img/coe_blu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21400" y="232046"/>
            <a:ext cx="4794612" cy="4067929"/>
          </a:xfrm>
          <a:prstGeom prst="rect">
            <a:avLst/>
          </a:prstGeom>
          <a:noFill/>
          <a:extLst>
            <a:ext uri="{909E8E84-426E-40DD-AFC4-6F175D3DCCD1}">
              <a14:hiddenFill xmlns:a14="http://schemas.microsoft.com/office/drawing/2010/main">
                <a:solidFill>
                  <a:srgbClr val="FFFFFF"/>
                </a:solidFill>
              </a14:hiddenFill>
            </a:ext>
          </a:extLst>
        </p:spPr>
      </p:pic>
      <p:sp>
        <p:nvSpPr>
          <p:cNvPr id="25" name="Text Placeholder 22"/>
          <p:cNvSpPr txBox="1">
            <a:spLocks/>
          </p:cNvSpPr>
          <p:nvPr/>
        </p:nvSpPr>
        <p:spPr bwMode="auto">
          <a:xfrm>
            <a:off x="19188475" y="3272312"/>
            <a:ext cx="9430136" cy="1274067"/>
          </a:xfrm>
          <a:prstGeom prst="rect">
            <a:avLst/>
          </a:prstGeom>
        </p:spPr>
        <p:txBody>
          <a:bodyPr vert="horz" lIns="76200" tIns="38100" rIns="76200" bIns="3810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tx1"/>
                </a:solidFill>
                <a:latin typeface="+mn-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bg1"/>
                </a:solidFill>
                <a:latin typeface="+mn-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bg1"/>
                </a:solidFill>
                <a:latin typeface="+mn-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bg1"/>
                </a:solidFill>
                <a:latin typeface="+mn-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bg1"/>
                </a:solidFill>
                <a:latin typeface="+mn-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bg1"/>
                </a:solidFill>
                <a:latin typeface="+mn-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bg1"/>
                </a:solidFill>
                <a:latin typeface="+mn-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bg1"/>
                </a:solidFill>
                <a:latin typeface="+mn-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2400" kern="1200">
                <a:solidFill>
                  <a:schemeClr val="bg1"/>
                </a:solidFill>
                <a:latin typeface="+mn-lt"/>
                <a:ea typeface="+mn-ea"/>
                <a:cs typeface="+mn-cs"/>
              </a:defRPr>
            </a:lvl9pPr>
          </a:lstStyle>
          <a:p>
            <a:pPr algn="ctr"/>
            <a:r>
              <a:rPr lang="en-US" sz="3000" dirty="0" err="1"/>
              <a:t>Vishwani</a:t>
            </a:r>
            <a:r>
              <a:rPr lang="en-US" sz="3000" dirty="0"/>
              <a:t> D. Agrawal</a:t>
            </a:r>
          </a:p>
          <a:p>
            <a:pPr algn="ctr"/>
            <a:r>
              <a:rPr lang="en-US" sz="3000" dirty="0"/>
              <a:t>James J. Danaher Professor</a:t>
            </a:r>
          </a:p>
          <a:p>
            <a:pPr algn="ctr"/>
            <a:r>
              <a:rPr lang="en-US" sz="3000" dirty="0"/>
              <a:t>Electrical and Computer Engineering</a:t>
            </a:r>
          </a:p>
        </p:txBody>
      </p:sp>
      <p:sp>
        <p:nvSpPr>
          <p:cNvPr id="2" name="Rectangle 1"/>
          <p:cNvSpPr/>
          <p:nvPr/>
        </p:nvSpPr>
        <p:spPr>
          <a:xfrm>
            <a:off x="523874" y="19364323"/>
            <a:ext cx="407828" cy="859631"/>
          </a:xfrm>
          <a:prstGeom prst="rect">
            <a:avLst/>
          </a:prstGeom>
          <a:solidFill>
            <a:srgbClr val="E9E8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smtClean="0"/>
          </a:p>
        </p:txBody>
      </p:sp>
      <p:sp>
        <p:nvSpPr>
          <p:cNvPr id="26" name="Rectangle 25"/>
          <p:cNvSpPr/>
          <p:nvPr/>
        </p:nvSpPr>
        <p:spPr>
          <a:xfrm>
            <a:off x="566035" y="16020435"/>
            <a:ext cx="358524" cy="762000"/>
          </a:xfrm>
          <a:prstGeom prst="rect">
            <a:avLst/>
          </a:prstGeom>
          <a:solidFill>
            <a:srgbClr val="6B69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smtClean="0"/>
          </a:p>
        </p:txBody>
      </p:sp>
      <p:pic>
        <p:nvPicPr>
          <p:cNvPr id="34" name="Content Placeholder 11"/>
          <p:cNvPicPr>
            <a:picLocks noGrp="1" noChangeAspect="1"/>
          </p:cNvPicPr>
          <p:nvPr>
            <p:ph sz="quarter" idx="27"/>
          </p:nvPr>
        </p:nvPicPr>
        <p:blipFill rotWithShape="1">
          <a:blip r:embed="rId4"/>
          <a:srcRect l="1047" t="527" r="841" b="1266"/>
          <a:stretch/>
        </p:blipFill>
        <p:spPr>
          <a:xfrm>
            <a:off x="12918398" y="12784501"/>
            <a:ext cx="10378865" cy="13318611"/>
          </a:xfrm>
          <a:prstGeom prst="rect">
            <a:avLst/>
          </a:prstGeom>
        </p:spPr>
      </p:pic>
      <p:sp>
        <p:nvSpPr>
          <p:cNvPr id="41" name="Rectangle 40"/>
          <p:cNvSpPr/>
          <p:nvPr/>
        </p:nvSpPr>
        <p:spPr>
          <a:xfrm>
            <a:off x="12405981" y="19364324"/>
            <a:ext cx="396505" cy="859631"/>
          </a:xfrm>
          <a:prstGeom prst="rect">
            <a:avLst/>
          </a:prstGeom>
          <a:solidFill>
            <a:srgbClr val="E9E8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smtClean="0"/>
          </a:p>
        </p:txBody>
      </p:sp>
      <p:pic>
        <p:nvPicPr>
          <p:cNvPr id="46" name="Content Placeholder 9"/>
          <p:cNvPicPr>
            <a:picLocks noGrp="1" noChangeAspect="1"/>
          </p:cNvPicPr>
          <p:nvPr>
            <p:ph sz="quarter" idx="32"/>
          </p:nvPr>
        </p:nvPicPr>
        <p:blipFill rotWithShape="1">
          <a:blip r:embed="rId5">
            <a:extLst>
              <a:ext uri="{28A0092B-C50C-407E-A947-70E740481C1C}">
                <a14:useLocalDpi xmlns:a14="http://schemas.microsoft.com/office/drawing/2010/main" val="0"/>
              </a:ext>
            </a:extLst>
          </a:blip>
          <a:srcRect l="6798" t="6109" r="7907"/>
          <a:stretch/>
        </p:blipFill>
        <p:spPr>
          <a:xfrm>
            <a:off x="25404580" y="10005267"/>
            <a:ext cx="9244720" cy="6843448"/>
          </a:xfrm>
        </p:spPr>
      </p:pic>
      <p:pic>
        <p:nvPicPr>
          <p:cNvPr id="47" name="Content Placeholder 9"/>
          <p:cNvPicPr>
            <a:picLocks noGrp="1" noChangeAspect="1"/>
          </p:cNvPicPr>
          <p:nvPr>
            <p:ph sz="half" idx="4294967295"/>
          </p:nvPr>
        </p:nvPicPr>
        <p:blipFill rotWithShape="1">
          <a:blip r:embed="rId6">
            <a:extLst>
              <a:ext uri="{28A0092B-C50C-407E-A947-70E740481C1C}">
                <a14:useLocalDpi xmlns:a14="http://schemas.microsoft.com/office/drawing/2010/main" val="0"/>
              </a:ext>
            </a:extLst>
          </a:blip>
          <a:srcRect l="3078" t="6723" r="3054" b="5863"/>
          <a:stretch/>
        </p:blipFill>
        <p:spPr>
          <a:xfrm>
            <a:off x="25632520" y="6036536"/>
            <a:ext cx="9016780" cy="3843217"/>
          </a:xfrm>
          <a:prstGeom prst="rect">
            <a:avLst/>
          </a:prstGeom>
        </p:spPr>
      </p:pic>
      <p:sp>
        <p:nvSpPr>
          <p:cNvPr id="48" name="Rectangle 47"/>
          <p:cNvSpPr/>
          <p:nvPr/>
        </p:nvSpPr>
        <p:spPr>
          <a:xfrm>
            <a:off x="24289696" y="22633447"/>
            <a:ext cx="358524" cy="762000"/>
          </a:xfrm>
          <a:prstGeom prst="rect">
            <a:avLst/>
          </a:prstGeom>
          <a:solidFill>
            <a:srgbClr val="818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smtClean="0"/>
          </a:p>
        </p:txBody>
      </p:sp>
      <p:sp>
        <p:nvSpPr>
          <p:cNvPr id="50" name="Rectangle 49"/>
          <p:cNvSpPr/>
          <p:nvPr/>
        </p:nvSpPr>
        <p:spPr>
          <a:xfrm>
            <a:off x="24222076" y="19338131"/>
            <a:ext cx="432336" cy="904875"/>
          </a:xfrm>
          <a:prstGeom prst="rect">
            <a:avLst/>
          </a:prstGeom>
          <a:solidFill>
            <a:srgbClr val="E9E8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smtClean="0"/>
          </a:p>
        </p:txBody>
      </p:sp>
      <p:sp>
        <p:nvSpPr>
          <p:cNvPr id="28" name="TextBox 27"/>
          <p:cNvSpPr txBox="1"/>
          <p:nvPr/>
        </p:nvSpPr>
        <p:spPr>
          <a:xfrm>
            <a:off x="19812001" y="26689096"/>
            <a:ext cx="16923658" cy="677108"/>
          </a:xfrm>
          <a:prstGeom prst="rect">
            <a:avLst/>
          </a:prstGeom>
          <a:noFill/>
        </p:spPr>
        <p:txBody>
          <a:bodyPr wrap="square" rtlCol="0">
            <a:spAutoFit/>
          </a:bodyPr>
          <a:lstStyle/>
          <a:p>
            <a:r>
              <a:rPr lang="en-US" sz="1900" dirty="0" smtClean="0"/>
              <a:t>[Venkatasubramanian and Agrawal, 2015] </a:t>
            </a:r>
            <a:r>
              <a:rPr lang="en-US" sz="1900" dirty="0"/>
              <a:t>M. Venkatasubramanian and V. D. Agrawal, “Quest for a </a:t>
            </a:r>
            <a:r>
              <a:rPr lang="en-US" sz="1900" dirty="0" smtClean="0"/>
              <a:t>Quantum Search </a:t>
            </a:r>
            <a:r>
              <a:rPr lang="en-US" sz="1900" dirty="0"/>
              <a:t>Algorithm for Testing Stuck-at Faults in Digital Circuits,” </a:t>
            </a:r>
            <a:r>
              <a:rPr lang="en-US" sz="1900" dirty="0" smtClean="0"/>
              <a:t>in </a:t>
            </a:r>
            <a:r>
              <a:rPr lang="en-US" sz="1900" i="1" dirty="0" smtClean="0"/>
              <a:t>Proc</a:t>
            </a:r>
            <a:r>
              <a:rPr lang="en-US" sz="1900" i="1" dirty="0"/>
              <a:t>. 29th IEEE International </a:t>
            </a:r>
            <a:r>
              <a:rPr lang="en-US" sz="1900" i="1" dirty="0" err="1"/>
              <a:t>Symp</a:t>
            </a:r>
            <a:r>
              <a:rPr lang="en-US" sz="1900" i="1" dirty="0"/>
              <a:t>. Defect and Fault Tolerance </a:t>
            </a:r>
            <a:r>
              <a:rPr lang="en-US" sz="1900" i="1" dirty="0" smtClean="0"/>
              <a:t>in VLSI </a:t>
            </a:r>
            <a:r>
              <a:rPr lang="en-US" sz="1900" i="1" dirty="0"/>
              <a:t>and Nanotechnology Systems</a:t>
            </a:r>
            <a:r>
              <a:rPr lang="en-US" sz="1900" dirty="0"/>
              <a:t>, Amherst, MA, 2015, pp. 128–133</a:t>
            </a:r>
            <a:r>
              <a:rPr lang="en-US" sz="1900" dirty="0" smtClean="0"/>
              <a:t>.</a:t>
            </a:r>
          </a:p>
        </p:txBody>
      </p:sp>
      <p:sp>
        <p:nvSpPr>
          <p:cNvPr id="6" name="Rectangle 5"/>
          <p:cNvSpPr/>
          <p:nvPr/>
        </p:nvSpPr>
        <p:spPr>
          <a:xfrm>
            <a:off x="72572" y="26803940"/>
            <a:ext cx="261257" cy="200055"/>
          </a:xfrm>
          <a:prstGeom prst="rect">
            <a:avLst/>
          </a:prstGeom>
          <a:solidFill>
            <a:srgbClr val="DFDD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smtClean="0"/>
          </a:p>
        </p:txBody>
      </p:sp>
      <p:sp>
        <p:nvSpPr>
          <p:cNvPr id="3" name="TextBox 2"/>
          <p:cNvSpPr txBox="1"/>
          <p:nvPr/>
        </p:nvSpPr>
        <p:spPr>
          <a:xfrm>
            <a:off x="-55156" y="26661941"/>
            <a:ext cx="19852642" cy="677108"/>
          </a:xfrm>
          <a:prstGeom prst="rect">
            <a:avLst/>
          </a:prstGeom>
          <a:noFill/>
        </p:spPr>
        <p:txBody>
          <a:bodyPr wrap="square" rtlCol="0">
            <a:spAutoFit/>
          </a:bodyPr>
          <a:lstStyle/>
          <a:p>
            <a:r>
              <a:rPr lang="en-US" sz="1900" dirty="0" smtClean="0"/>
              <a:t>[Mahalanobis, 1936] </a:t>
            </a:r>
            <a:r>
              <a:rPr lang="en-US" sz="1900" dirty="0"/>
              <a:t>P. C. Mahalanobis, “On the Generalized Distance in Statistics,” </a:t>
            </a:r>
            <a:r>
              <a:rPr lang="en-US" sz="1900" i="1" dirty="0"/>
              <a:t>Proceedings of the National Institute of Sciences (Calcutta)</a:t>
            </a:r>
            <a:r>
              <a:rPr lang="en-US" sz="1900" dirty="0"/>
              <a:t>, vol. 2, </a:t>
            </a:r>
            <a:r>
              <a:rPr lang="en-US" sz="1900" dirty="0" smtClean="0"/>
              <a:t>pp. 49–55</a:t>
            </a:r>
            <a:r>
              <a:rPr lang="en-US" sz="1900" dirty="0"/>
              <a:t>, 1936.</a:t>
            </a:r>
            <a:br>
              <a:rPr lang="en-US" sz="1900" dirty="0"/>
            </a:br>
            <a:endParaRPr lang="en-US" sz="1900" dirty="0" smtClean="0"/>
          </a:p>
        </p:txBody>
      </p:sp>
      <p:sp>
        <p:nvSpPr>
          <p:cNvPr id="30" name="TextBox 29"/>
          <p:cNvSpPr txBox="1"/>
          <p:nvPr/>
        </p:nvSpPr>
        <p:spPr>
          <a:xfrm>
            <a:off x="-57150" y="26987361"/>
            <a:ext cx="19245625" cy="384721"/>
          </a:xfrm>
          <a:prstGeom prst="rect">
            <a:avLst/>
          </a:prstGeom>
          <a:noFill/>
        </p:spPr>
        <p:txBody>
          <a:bodyPr wrap="square" rtlCol="0">
            <a:spAutoFit/>
          </a:bodyPr>
          <a:lstStyle/>
          <a:p>
            <a:r>
              <a:rPr lang="en-US" sz="1900" dirty="0" smtClean="0"/>
              <a:t>[Grover, 1996] L</a:t>
            </a:r>
            <a:r>
              <a:rPr lang="en-US" sz="1900" dirty="0"/>
              <a:t>. K. Grover, “A Fast Quantum Mechanical Algorithm for </a:t>
            </a:r>
            <a:r>
              <a:rPr lang="en-US" sz="1900" dirty="0" smtClean="0"/>
              <a:t>Database Search</a:t>
            </a:r>
            <a:r>
              <a:rPr lang="en-US" sz="1900" dirty="0"/>
              <a:t>,” in </a:t>
            </a:r>
            <a:r>
              <a:rPr lang="en-US" sz="1900" i="1" dirty="0"/>
              <a:t>Proc. 28th Annual ACM </a:t>
            </a:r>
            <a:r>
              <a:rPr lang="en-US" sz="1900" i="1" dirty="0" err="1"/>
              <a:t>Symp</a:t>
            </a:r>
            <a:r>
              <a:rPr lang="en-US" sz="1900" i="1" dirty="0"/>
              <a:t>. Theory of Computing</a:t>
            </a:r>
            <a:r>
              <a:rPr lang="en-US" sz="1900" dirty="0"/>
              <a:t>, </a:t>
            </a:r>
            <a:r>
              <a:rPr lang="en-US" sz="1900" dirty="0" smtClean="0"/>
              <a:t>1996, pp</a:t>
            </a:r>
            <a:r>
              <a:rPr lang="en-US" sz="1900" dirty="0"/>
              <a:t>. 212–219</a:t>
            </a:r>
            <a:r>
              <a:rPr lang="en-US" sz="1900" dirty="0" smtClean="0"/>
              <a:t>.</a:t>
            </a:r>
          </a:p>
        </p:txBody>
      </p:sp>
      <p:sp>
        <p:nvSpPr>
          <p:cNvPr id="31" name="Content Placeholder 12"/>
          <p:cNvSpPr>
            <a:spLocks noGrp="1"/>
          </p:cNvSpPr>
          <p:nvPr>
            <p:ph sz="quarter" idx="26"/>
          </p:nvPr>
        </p:nvSpPr>
        <p:spPr>
          <a:xfrm>
            <a:off x="12604233" y="6297434"/>
            <a:ext cx="4693168" cy="5171445"/>
          </a:xfrm>
        </p:spPr>
        <p:txBody>
          <a:bodyPr rIns="365760">
            <a:normAutofit fontScale="92500" lnSpcReduction="10000"/>
          </a:bodyPr>
          <a:lstStyle/>
          <a:p>
            <a:r>
              <a:rPr lang="en-US" sz="2600" b="1" dirty="0" smtClean="0"/>
              <a:t>Activation vectors</a:t>
            </a:r>
          </a:p>
          <a:p>
            <a:pPr lvl="1"/>
            <a:r>
              <a:rPr lang="en-US" sz="2200" dirty="0" smtClean="0"/>
              <a:t>Activate </a:t>
            </a:r>
            <a:r>
              <a:rPr lang="en-US" sz="2200" dirty="0"/>
              <a:t>a </a:t>
            </a:r>
            <a:r>
              <a:rPr lang="en-US" sz="2200" dirty="0" smtClean="0"/>
              <a:t>desired stuck-at </a:t>
            </a:r>
            <a:r>
              <a:rPr lang="en-US" sz="2200" dirty="0"/>
              <a:t>fault on </a:t>
            </a:r>
            <a:r>
              <a:rPr lang="en-US" sz="2200" dirty="0" smtClean="0"/>
              <a:t>circuit’s </a:t>
            </a:r>
            <a:r>
              <a:rPr lang="en-US" sz="2200" dirty="0"/>
              <a:t>fault </a:t>
            </a:r>
            <a:r>
              <a:rPr lang="en-US" sz="2200" dirty="0" smtClean="0"/>
              <a:t>line.</a:t>
            </a:r>
          </a:p>
          <a:p>
            <a:pPr lvl="1"/>
            <a:r>
              <a:rPr lang="en-US" sz="2200" dirty="0" smtClean="0"/>
              <a:t>Not </a:t>
            </a:r>
            <a:r>
              <a:rPr lang="en-US" sz="2200" dirty="0"/>
              <a:t>all vectors may propagate the </a:t>
            </a:r>
            <a:r>
              <a:rPr lang="en-US" sz="2200" dirty="0" smtClean="0"/>
              <a:t>fault. </a:t>
            </a:r>
          </a:p>
          <a:p>
            <a:r>
              <a:rPr lang="en-US" sz="2600" b="1" dirty="0" smtClean="0"/>
              <a:t>Propagation vectors</a:t>
            </a:r>
          </a:p>
          <a:p>
            <a:pPr lvl="1"/>
            <a:r>
              <a:rPr lang="en-US" sz="2200" dirty="0" smtClean="0"/>
              <a:t>Sensitize the path </a:t>
            </a:r>
            <a:r>
              <a:rPr lang="en-US" sz="2200" dirty="0"/>
              <a:t>to </a:t>
            </a:r>
            <a:r>
              <a:rPr lang="en-US" sz="2200" dirty="0" smtClean="0"/>
              <a:t>the primary outputs</a:t>
            </a:r>
          </a:p>
          <a:p>
            <a:pPr lvl="1"/>
            <a:r>
              <a:rPr lang="en-US" sz="2200" dirty="0" smtClean="0"/>
              <a:t>Propagates </a:t>
            </a:r>
            <a:r>
              <a:rPr lang="en-US" sz="2200" dirty="0"/>
              <a:t>a desired l</a:t>
            </a:r>
            <a:r>
              <a:rPr lang="en-US" sz="2200" dirty="0" smtClean="0"/>
              <a:t>ine’s fault to the primary output.</a:t>
            </a:r>
          </a:p>
          <a:p>
            <a:r>
              <a:rPr lang="en-US" sz="2600" b="1" dirty="0" smtClean="0"/>
              <a:t>Failed vectors</a:t>
            </a:r>
          </a:p>
          <a:p>
            <a:pPr lvl="1"/>
            <a:r>
              <a:rPr lang="en-US" sz="2200" dirty="0" smtClean="0"/>
              <a:t>Neither activate nor propagate a fault.</a:t>
            </a:r>
          </a:p>
        </p:txBody>
      </p:sp>
      <p:pic>
        <p:nvPicPr>
          <p:cNvPr id="10" name="Picture 9"/>
          <p:cNvPicPr>
            <a:picLocks noChangeAspect="1"/>
          </p:cNvPicPr>
          <p:nvPr/>
        </p:nvPicPr>
        <p:blipFill rotWithShape="1">
          <a:blip r:embed="rId7">
            <a:extLst>
              <a:ext uri="{28A0092B-C50C-407E-A947-70E740481C1C}">
                <a14:useLocalDpi xmlns:a14="http://schemas.microsoft.com/office/drawing/2010/main" val="0"/>
              </a:ext>
            </a:extLst>
          </a:blip>
          <a:srcRect t="2066" r="3135"/>
          <a:stretch/>
        </p:blipFill>
        <p:spPr>
          <a:xfrm>
            <a:off x="5391150" y="16878300"/>
            <a:ext cx="6400801" cy="6342026"/>
          </a:xfrm>
          <a:prstGeom prst="rect">
            <a:avLst/>
          </a:prstGeom>
        </p:spPr>
      </p:pic>
      <p:sp>
        <p:nvSpPr>
          <p:cNvPr id="15" name="TextBox 14"/>
          <p:cNvSpPr txBox="1"/>
          <p:nvPr/>
        </p:nvSpPr>
        <p:spPr>
          <a:xfrm>
            <a:off x="5791199" y="23220326"/>
            <a:ext cx="6086475" cy="338554"/>
          </a:xfrm>
          <a:prstGeom prst="rect">
            <a:avLst/>
          </a:prstGeom>
          <a:noFill/>
        </p:spPr>
        <p:txBody>
          <a:bodyPr wrap="square" rtlCol="0">
            <a:spAutoFit/>
          </a:bodyPr>
          <a:lstStyle/>
          <a:p>
            <a:r>
              <a:rPr lang="fr-FR" sz="1600" dirty="0" smtClean="0">
                <a:hlinkClick r:id="rId8"/>
              </a:rPr>
              <a:t>http</a:t>
            </a:r>
            <a:r>
              <a:rPr lang="fr-FR" sz="1600" dirty="0">
                <a:hlinkClick r:id="rId8"/>
              </a:rPr>
              <a:t>://</a:t>
            </a:r>
            <a:r>
              <a:rPr lang="fr-FR" sz="1600" dirty="0" smtClean="0">
                <a:hlinkClick r:id="rId8"/>
              </a:rPr>
              <a:t>www.jennessent.com/arcview/mahalanobis </a:t>
            </a:r>
            <a:r>
              <a:rPr lang="fr-FR" sz="1600" dirty="0">
                <a:hlinkClick r:id="rId8"/>
              </a:rPr>
              <a:t>description.htm</a:t>
            </a:r>
            <a:r>
              <a:rPr lang="fr-FR" sz="1600" dirty="0" smtClean="0">
                <a:hlinkClick r:id="rId8"/>
              </a:rPr>
              <a:t>/</a:t>
            </a:r>
            <a:endParaRPr lang="fr-FR" sz="1600" dirty="0" smtClean="0"/>
          </a:p>
        </p:txBody>
      </p:sp>
      <mc:AlternateContent xmlns:mc="http://schemas.openxmlformats.org/markup-compatibility/2006" xmlns:a14="http://schemas.microsoft.com/office/drawing/2010/main">
        <mc:Choice Requires="a14">
          <p:sp>
            <p:nvSpPr>
              <p:cNvPr id="16" name="TextBox 15"/>
              <p:cNvSpPr txBox="1"/>
              <p:nvPr/>
            </p:nvSpPr>
            <p:spPr>
              <a:xfrm>
                <a:off x="3238499" y="23998166"/>
                <a:ext cx="5391150" cy="6513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000" b="0" i="1" smtClean="0">
                          <a:latin typeface="Cambria Math" panose="02040503050406030204" pitchFamily="18" charset="0"/>
                        </a:rPr>
                        <m:t>𝐷</m:t>
                      </m:r>
                      <m:r>
                        <a:rPr lang="en-US" sz="3000" b="0" i="1" smtClean="0">
                          <a:latin typeface="Cambria Math" panose="02040503050406030204" pitchFamily="18" charset="0"/>
                        </a:rPr>
                        <m:t>= </m:t>
                      </m:r>
                      <m:rad>
                        <m:radPr>
                          <m:degHide m:val="on"/>
                          <m:ctrlPr>
                            <a:rPr lang="en-US" sz="3000" b="0" i="1" smtClean="0">
                              <a:latin typeface="Cambria Math" panose="02040503050406030204" pitchFamily="18" charset="0"/>
                            </a:rPr>
                          </m:ctrlPr>
                        </m:radPr>
                        <m:deg/>
                        <m:e>
                          <m:sSup>
                            <m:sSupPr>
                              <m:ctrlPr>
                                <a:rPr lang="en-US" sz="3000" b="0" i="1" smtClean="0">
                                  <a:latin typeface="Cambria Math" panose="02040503050406030204" pitchFamily="18" charset="0"/>
                                </a:rPr>
                              </m:ctrlPr>
                            </m:sSupPr>
                            <m:e>
                              <m:r>
                                <a:rPr lang="en-US" sz="3000" i="1">
                                  <a:latin typeface="Cambria Math" panose="02040503050406030204" pitchFamily="18" charset="0"/>
                                </a:rPr>
                                <m:t>(</m:t>
                              </m:r>
                              <m:r>
                                <a:rPr lang="en-US" sz="3000" i="1">
                                  <a:latin typeface="Cambria Math" panose="02040503050406030204" pitchFamily="18" charset="0"/>
                                </a:rPr>
                                <m:t>𝑥</m:t>
                              </m:r>
                              <m:r>
                                <a:rPr lang="en-US" sz="3000" i="1">
                                  <a:latin typeface="Cambria Math" panose="02040503050406030204" pitchFamily="18" charset="0"/>
                                </a:rPr>
                                <m:t>−</m:t>
                              </m:r>
                              <m:r>
                                <a:rPr lang="en-US" sz="3000" i="1">
                                  <a:latin typeface="Cambria Math" panose="02040503050406030204" pitchFamily="18" charset="0"/>
                                  <a:ea typeface="Cambria Math" panose="02040503050406030204" pitchFamily="18" charset="0"/>
                                </a:rPr>
                                <m:t>𝜇</m:t>
                              </m:r>
                              <m:r>
                                <a:rPr lang="en-US" sz="3000" i="1">
                                  <a:latin typeface="Cambria Math" panose="02040503050406030204" pitchFamily="18" charset="0"/>
                                  <a:ea typeface="Cambria Math" panose="02040503050406030204" pitchFamily="18" charset="0"/>
                                </a:rPr>
                                <m:t>)</m:t>
                              </m:r>
                            </m:e>
                            <m:sup>
                              <m:r>
                                <a:rPr lang="en-US" sz="3000" b="0" i="1" smtClean="0">
                                  <a:latin typeface="Cambria Math" panose="02040503050406030204" pitchFamily="18" charset="0"/>
                                </a:rPr>
                                <m:t>𝑇</m:t>
                              </m:r>
                            </m:sup>
                          </m:sSup>
                          <m:r>
                            <a:rPr lang="en-US" sz="3000" b="0" i="1" smtClean="0">
                              <a:latin typeface="Cambria Math" panose="02040503050406030204" pitchFamily="18" charset="0"/>
                            </a:rPr>
                            <m:t> </m:t>
                          </m:r>
                          <m:sSup>
                            <m:sSupPr>
                              <m:ctrlPr>
                                <a:rPr lang="en-US" sz="3000" b="0" i="1" smtClean="0">
                                  <a:latin typeface="Cambria Math" panose="02040503050406030204" pitchFamily="18" charset="0"/>
                                </a:rPr>
                              </m:ctrlPr>
                            </m:sSupPr>
                            <m:e>
                              <m:r>
                                <a:rPr lang="en-US" sz="3000" b="0" i="1" smtClean="0">
                                  <a:latin typeface="Cambria Math" panose="02040503050406030204" pitchFamily="18" charset="0"/>
                                </a:rPr>
                                <m:t>𝑆</m:t>
                              </m:r>
                            </m:e>
                            <m:sup>
                              <m:r>
                                <a:rPr lang="en-US" sz="3000" b="0" i="1" smtClean="0">
                                  <a:latin typeface="Cambria Math" panose="02040503050406030204" pitchFamily="18" charset="0"/>
                                </a:rPr>
                                <m:t>−1</m:t>
                              </m:r>
                            </m:sup>
                          </m:sSup>
                          <m:r>
                            <a:rPr lang="en-US" sz="3000" i="1">
                              <a:latin typeface="Cambria Math" panose="02040503050406030204" pitchFamily="18" charset="0"/>
                            </a:rPr>
                            <m:t>(</m:t>
                          </m:r>
                          <m:r>
                            <a:rPr lang="en-US" sz="3000" i="1">
                              <a:latin typeface="Cambria Math" panose="02040503050406030204" pitchFamily="18" charset="0"/>
                            </a:rPr>
                            <m:t>𝑥</m:t>
                          </m:r>
                          <m:r>
                            <a:rPr lang="en-US" sz="3000" i="1">
                              <a:latin typeface="Cambria Math" panose="02040503050406030204" pitchFamily="18" charset="0"/>
                            </a:rPr>
                            <m:t>−</m:t>
                          </m:r>
                          <m:r>
                            <a:rPr lang="en-US" sz="3000" i="1">
                              <a:latin typeface="Cambria Math" panose="02040503050406030204" pitchFamily="18" charset="0"/>
                              <a:ea typeface="Cambria Math" panose="02040503050406030204" pitchFamily="18" charset="0"/>
                            </a:rPr>
                            <m:t>𝜇</m:t>
                          </m:r>
                          <m:r>
                            <a:rPr lang="en-US" sz="3000" i="1">
                              <a:latin typeface="Cambria Math" panose="02040503050406030204" pitchFamily="18" charset="0"/>
                              <a:ea typeface="Cambria Math" panose="02040503050406030204" pitchFamily="18" charset="0"/>
                            </a:rPr>
                            <m:t>)</m:t>
                          </m:r>
                        </m:e>
                      </m:rad>
                    </m:oMath>
                  </m:oMathPara>
                </a14:m>
                <a:endParaRPr lang="en-US" sz="3000" dirty="0" err="1" smtClean="0"/>
              </a:p>
            </p:txBody>
          </p:sp>
        </mc:Choice>
        <mc:Fallback xmlns="">
          <p:sp>
            <p:nvSpPr>
              <p:cNvPr id="16" name="TextBox 15"/>
              <p:cNvSpPr txBox="1">
                <a:spLocks noRot="1" noChangeAspect="1" noMove="1" noResize="1" noEditPoints="1" noAdjustHandles="1" noChangeArrowheads="1" noChangeShapeType="1" noTextEdit="1"/>
              </p:cNvSpPr>
              <p:nvPr/>
            </p:nvSpPr>
            <p:spPr>
              <a:xfrm>
                <a:off x="3238499" y="23998166"/>
                <a:ext cx="5391150" cy="651397"/>
              </a:xfrm>
              <a:prstGeom prst="rect">
                <a:avLst/>
              </a:prstGeom>
              <a:blipFill rotWithShape="0">
                <a:blip r:embed="rId9"/>
                <a:stretch>
                  <a:fillRect/>
                </a:stretch>
              </a:blipFill>
            </p:spPr>
            <p:txBody>
              <a:bodyPr/>
              <a:lstStyle/>
              <a:p>
                <a:r>
                  <a:rPr lang="en-US">
                    <a:noFill/>
                  </a:rPr>
                  <a:t> </a:t>
                </a:r>
              </a:p>
            </p:txBody>
          </p:sp>
        </mc:Fallback>
      </mc:AlternateContent>
      <p:sp>
        <p:nvSpPr>
          <p:cNvPr id="17" name="TextBox 16"/>
          <p:cNvSpPr txBox="1"/>
          <p:nvPr/>
        </p:nvSpPr>
        <p:spPr>
          <a:xfrm>
            <a:off x="1352550" y="24707850"/>
            <a:ext cx="8191500" cy="1508105"/>
          </a:xfrm>
          <a:prstGeom prst="rect">
            <a:avLst/>
          </a:prstGeom>
          <a:noFill/>
        </p:spPr>
        <p:txBody>
          <a:bodyPr wrap="square" rtlCol="0">
            <a:spAutoFit/>
          </a:bodyPr>
          <a:lstStyle/>
          <a:p>
            <a:r>
              <a:rPr lang="en-US" sz="2300" dirty="0" smtClean="0"/>
              <a:t>where</a:t>
            </a:r>
          </a:p>
          <a:p>
            <a:r>
              <a:rPr lang="en-US" sz="2300" i="1" dirty="0"/>
              <a:t>x </a:t>
            </a:r>
            <a:r>
              <a:rPr lang="en-US" sz="2300" dirty="0"/>
              <a:t>= Vector of data</a:t>
            </a:r>
            <a:br>
              <a:rPr lang="en-US" sz="2300" dirty="0"/>
            </a:br>
            <a:r>
              <a:rPr lang="el-GR" sz="2300" dirty="0" smtClean="0"/>
              <a:t>μ</a:t>
            </a:r>
            <a:r>
              <a:rPr lang="en-US" sz="2300" dirty="0" smtClean="0"/>
              <a:t> = </a:t>
            </a:r>
            <a:r>
              <a:rPr lang="en-US" sz="2300" dirty="0"/>
              <a:t>Vector of mean values of independent variables</a:t>
            </a:r>
            <a:br>
              <a:rPr lang="en-US" sz="2300" dirty="0"/>
            </a:br>
            <a:r>
              <a:rPr lang="en-US" sz="2300" i="1" dirty="0"/>
              <a:t>S</a:t>
            </a:r>
            <a:r>
              <a:rPr lang="en-US" sz="2300" i="1" baseline="30000" dirty="0"/>
              <a:t>−</a:t>
            </a:r>
            <a:r>
              <a:rPr lang="en-US" sz="2300" baseline="30000" dirty="0"/>
              <a:t>1</a:t>
            </a:r>
            <a:r>
              <a:rPr lang="en-US" sz="2300" dirty="0"/>
              <a:t> = Inverse covariance </a:t>
            </a:r>
            <a:r>
              <a:rPr lang="en-US" sz="2300" dirty="0" smtClean="0"/>
              <a:t>matrix</a:t>
            </a:r>
          </a:p>
        </p:txBody>
      </p:sp>
      <p:pic>
        <p:nvPicPr>
          <p:cNvPr id="39" name="Content Placeholder 38"/>
          <p:cNvPicPr>
            <a:picLocks noGrp="1" noChangeAspect="1"/>
          </p:cNvPicPr>
          <p:nvPr>
            <p:ph sz="quarter" idx="26"/>
          </p:nvPr>
        </p:nvPicPr>
        <p:blipFill>
          <a:blip r:embed="rId10">
            <a:extLst>
              <a:ext uri="{28A0092B-C50C-407E-A947-70E740481C1C}">
                <a14:useLocalDpi xmlns:a14="http://schemas.microsoft.com/office/drawing/2010/main" val="0"/>
              </a:ext>
            </a:extLst>
          </a:blip>
          <a:stretch>
            <a:fillRect/>
          </a:stretch>
        </p:blipFill>
        <p:spPr>
          <a:xfrm>
            <a:off x="24718989" y="17081039"/>
            <a:ext cx="10711306" cy="5245064"/>
          </a:xfrm>
        </p:spPr>
      </p:pic>
      <p:pic>
        <p:nvPicPr>
          <p:cNvPr id="19" name="Picture 18"/>
          <p:cNvPicPr>
            <a:picLocks noChangeAspect="1"/>
          </p:cNvPicPr>
          <p:nvPr/>
        </p:nvPicPr>
        <p:blipFill>
          <a:blip r:embed="rId11"/>
          <a:stretch>
            <a:fillRect/>
          </a:stretch>
        </p:blipFill>
        <p:spPr>
          <a:xfrm>
            <a:off x="16893929" y="5927274"/>
            <a:ext cx="6818116" cy="6781655"/>
          </a:xfrm>
          <a:prstGeom prst="rect">
            <a:avLst/>
          </a:prstGeom>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663</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Cambria Math</vt:lpstr>
      <vt:lpstr>Medical Poster</vt:lpstr>
      <vt:lpstr>Failure Evasion: Statistically Solving the NP Complete Problem of Testing Difficult-to-Detect Faults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2015-10-19T16:38:45Z</dcterms:created>
  <dcterms:modified xsi:type="dcterms:W3CDTF">2016-04-23T02:36:26Z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TC040010579991</vt:lpwstr>
  </property>
</Properties>
</file>